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8" r:id="rId2"/>
    <p:sldId id="259" r:id="rId3"/>
    <p:sldId id="260" r:id="rId4"/>
    <p:sldId id="262" r:id="rId5"/>
    <p:sldId id="261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000"/>
    <a:srgbClr val="F6F60A"/>
    <a:srgbClr val="D4270A"/>
    <a:srgbClr val="161802"/>
    <a:srgbClr val="57D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72" autoAdjust="0"/>
    <p:restoredTop sz="94660"/>
  </p:normalViewPr>
  <p:slideViewPr>
    <p:cSldViewPr>
      <p:cViewPr varScale="1">
        <p:scale>
          <a:sx n="70" d="100"/>
          <a:sy n="70" d="100"/>
        </p:scale>
        <p:origin x="139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930559-7CEF-44DB-AA95-83790239443E}" type="doc">
      <dgm:prSet loTypeId="urn:microsoft.com/office/officeart/2005/8/layout/list1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DFE82AD-CD51-4CD1-954C-48444F25651C}">
      <dgm:prSet phldrT="[Текст]" custT="1"/>
      <dgm:spPr/>
      <dgm:t>
        <a:bodyPr/>
        <a:lstStyle/>
        <a:p>
          <a:pPr algn="ctr"/>
          <a:r>
            <a:rPr lang="ru-RU" sz="2800" b="1" dirty="0" smtClean="0">
              <a:solidFill>
                <a:schemeClr val="accent6">
                  <a:lumMod val="50000"/>
                </a:schemeClr>
              </a:solidFill>
            </a:rPr>
            <a:t>Нормативно-правовое обеспечение</a:t>
          </a:r>
          <a:endParaRPr lang="ru-RU" sz="2800" b="1" dirty="0">
            <a:solidFill>
              <a:schemeClr val="accent6">
                <a:lumMod val="50000"/>
              </a:schemeClr>
            </a:solidFill>
          </a:endParaRPr>
        </a:p>
      </dgm:t>
    </dgm:pt>
    <dgm:pt modelId="{CB0EA97D-2224-4D4D-9EA3-F7415D5C6468}" type="parTrans" cxnId="{EFB6E2EB-2967-4E15-8462-87D646D5C8A3}">
      <dgm:prSet/>
      <dgm:spPr/>
      <dgm:t>
        <a:bodyPr/>
        <a:lstStyle/>
        <a:p>
          <a:endParaRPr lang="ru-RU"/>
        </a:p>
      </dgm:t>
    </dgm:pt>
    <dgm:pt modelId="{12DBA873-DD2B-440F-9EAF-5A7D878ADA30}" type="sibTrans" cxnId="{EFB6E2EB-2967-4E15-8462-87D646D5C8A3}">
      <dgm:prSet/>
      <dgm:spPr/>
      <dgm:t>
        <a:bodyPr/>
        <a:lstStyle/>
        <a:p>
          <a:endParaRPr lang="ru-RU"/>
        </a:p>
      </dgm:t>
    </dgm:pt>
    <dgm:pt modelId="{6ACFCC60-868F-4160-9A17-6A7A539A3875}">
      <dgm:prSet phldrT="[Текст]" custT="1"/>
      <dgm:spPr/>
      <dgm:t>
        <a:bodyPr/>
        <a:lstStyle/>
        <a:p>
          <a:pPr algn="ctr"/>
          <a:r>
            <a:rPr lang="ru-RU" sz="2800" b="1" dirty="0" smtClean="0">
              <a:solidFill>
                <a:schemeClr val="accent6">
                  <a:lumMod val="50000"/>
                </a:schemeClr>
              </a:solidFill>
            </a:rPr>
            <a:t>Условия</a:t>
          </a:r>
          <a:r>
            <a:rPr lang="ru-RU" sz="2400" b="1" dirty="0" smtClean="0">
              <a:solidFill>
                <a:schemeClr val="accent6">
                  <a:lumMod val="50000"/>
                </a:schemeClr>
              </a:solidFill>
            </a:rPr>
            <a:t> </a:t>
          </a:r>
          <a:r>
            <a:rPr lang="ru-RU" sz="2800" dirty="0" smtClean="0">
              <a:solidFill>
                <a:schemeClr val="accent6">
                  <a:lumMod val="50000"/>
                </a:schemeClr>
              </a:solidFill>
            </a:rPr>
            <a:t>(требования к среде)</a:t>
          </a:r>
          <a:endParaRPr lang="ru-RU" sz="2800" dirty="0">
            <a:solidFill>
              <a:schemeClr val="accent6">
                <a:lumMod val="50000"/>
              </a:schemeClr>
            </a:solidFill>
          </a:endParaRPr>
        </a:p>
      </dgm:t>
    </dgm:pt>
    <dgm:pt modelId="{D92C7D0C-F5E3-442F-926E-973EABAADDEF}" type="parTrans" cxnId="{A80E9D7E-56F1-4973-B3D6-9ADE2BF573E1}">
      <dgm:prSet/>
      <dgm:spPr/>
      <dgm:t>
        <a:bodyPr/>
        <a:lstStyle/>
        <a:p>
          <a:endParaRPr lang="ru-RU"/>
        </a:p>
      </dgm:t>
    </dgm:pt>
    <dgm:pt modelId="{B672AE0F-3BA0-4F60-A01F-BE25ACB34E92}" type="sibTrans" cxnId="{A80E9D7E-56F1-4973-B3D6-9ADE2BF573E1}">
      <dgm:prSet/>
      <dgm:spPr/>
      <dgm:t>
        <a:bodyPr/>
        <a:lstStyle/>
        <a:p>
          <a:endParaRPr lang="ru-RU"/>
        </a:p>
      </dgm:t>
    </dgm:pt>
    <dgm:pt modelId="{80D4D448-94FE-478B-9580-86D22FBEEBFB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accent6">
                  <a:lumMod val="50000"/>
                </a:schemeClr>
              </a:solidFill>
            </a:rPr>
            <a:t>Содержание</a:t>
          </a:r>
          <a:r>
            <a:rPr lang="ru-RU" sz="2400" dirty="0" smtClean="0">
              <a:solidFill>
                <a:schemeClr val="accent6">
                  <a:lumMod val="50000"/>
                </a:schemeClr>
              </a:solidFill>
            </a:rPr>
            <a:t> (программно-методическое обеспечение, целевые ориентиры)</a:t>
          </a:r>
          <a:endParaRPr lang="ru-RU" sz="2400" dirty="0">
            <a:solidFill>
              <a:schemeClr val="accent6">
                <a:lumMod val="50000"/>
              </a:schemeClr>
            </a:solidFill>
          </a:endParaRPr>
        </a:p>
      </dgm:t>
    </dgm:pt>
    <dgm:pt modelId="{92989AAF-C192-451F-9A64-8FC33D092379}" type="parTrans" cxnId="{1A1CEB3A-A221-4F86-8188-168B1C0DF65A}">
      <dgm:prSet/>
      <dgm:spPr/>
      <dgm:t>
        <a:bodyPr/>
        <a:lstStyle/>
        <a:p>
          <a:endParaRPr lang="ru-RU"/>
        </a:p>
      </dgm:t>
    </dgm:pt>
    <dgm:pt modelId="{46DC3081-F290-48B6-A4BF-B8CA4C5FEB03}" type="sibTrans" cxnId="{1A1CEB3A-A221-4F86-8188-168B1C0DF65A}">
      <dgm:prSet/>
      <dgm:spPr/>
      <dgm:t>
        <a:bodyPr/>
        <a:lstStyle/>
        <a:p>
          <a:endParaRPr lang="ru-RU"/>
        </a:p>
      </dgm:t>
    </dgm:pt>
    <dgm:pt modelId="{63F38635-E3CC-4433-A3A5-3E45F17C9302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accent6">
                  <a:lumMod val="50000"/>
                </a:schemeClr>
              </a:solidFill>
            </a:rPr>
            <a:t>Технология</a:t>
          </a:r>
          <a:r>
            <a:rPr lang="ru-RU" sz="2400" dirty="0" smtClean="0">
              <a:solidFill>
                <a:schemeClr val="accent6">
                  <a:lumMod val="50000"/>
                </a:schemeClr>
              </a:solidFill>
            </a:rPr>
            <a:t> (алгоритм создания среды)</a:t>
          </a:r>
          <a:endParaRPr lang="ru-RU" sz="2400" dirty="0">
            <a:solidFill>
              <a:schemeClr val="accent6">
                <a:lumMod val="50000"/>
              </a:schemeClr>
            </a:solidFill>
          </a:endParaRPr>
        </a:p>
      </dgm:t>
    </dgm:pt>
    <dgm:pt modelId="{B9C039DB-38E8-4B1B-B299-45851EA2A8B5}" type="parTrans" cxnId="{0E79D8BB-43BB-4FD2-89C5-0567A41E70AC}">
      <dgm:prSet/>
      <dgm:spPr/>
      <dgm:t>
        <a:bodyPr/>
        <a:lstStyle/>
        <a:p>
          <a:endParaRPr lang="ru-RU"/>
        </a:p>
      </dgm:t>
    </dgm:pt>
    <dgm:pt modelId="{3E0EECA3-3439-439E-B480-ACB78550F012}" type="sibTrans" cxnId="{0E79D8BB-43BB-4FD2-89C5-0567A41E70AC}">
      <dgm:prSet/>
      <dgm:spPr/>
      <dgm:t>
        <a:bodyPr/>
        <a:lstStyle/>
        <a:p>
          <a:endParaRPr lang="ru-RU"/>
        </a:p>
      </dgm:t>
    </dgm:pt>
    <dgm:pt modelId="{CC85726A-2108-4DB9-B7EC-2AA90F0E2D15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accent6">
                  <a:lumMod val="50000"/>
                </a:schemeClr>
              </a:solidFill>
            </a:rPr>
            <a:t>Полномочия</a:t>
          </a:r>
          <a:r>
            <a:rPr lang="ru-RU" sz="2400" dirty="0" smtClean="0">
              <a:solidFill>
                <a:schemeClr val="accent6">
                  <a:lumMod val="50000"/>
                </a:schemeClr>
              </a:solidFill>
            </a:rPr>
            <a:t> (руководитель, воспитатель, педагог-психолог</a:t>
          </a:r>
          <a:r>
            <a:rPr lang="ru-RU" sz="2400" smtClean="0">
              <a:solidFill>
                <a:schemeClr val="accent6">
                  <a:lumMod val="50000"/>
                </a:schemeClr>
              </a:solidFill>
            </a:rPr>
            <a:t>, педагог-Монтессори </a:t>
          </a:r>
          <a:r>
            <a:rPr lang="ru-RU" sz="2400" dirty="0" smtClean="0">
              <a:solidFill>
                <a:schemeClr val="accent6">
                  <a:lumMod val="50000"/>
                </a:schemeClr>
              </a:solidFill>
            </a:rPr>
            <a:t>и т.д.)</a:t>
          </a:r>
          <a:endParaRPr lang="ru-RU" sz="2400" dirty="0">
            <a:solidFill>
              <a:schemeClr val="accent6">
                <a:lumMod val="50000"/>
              </a:schemeClr>
            </a:solidFill>
          </a:endParaRPr>
        </a:p>
      </dgm:t>
    </dgm:pt>
    <dgm:pt modelId="{557F7340-512C-41E4-B172-7A27ED60FECC}" type="parTrans" cxnId="{469924CE-4EF3-4FF3-8BD7-548801903FF9}">
      <dgm:prSet/>
      <dgm:spPr/>
      <dgm:t>
        <a:bodyPr/>
        <a:lstStyle/>
        <a:p>
          <a:endParaRPr lang="ru-RU"/>
        </a:p>
      </dgm:t>
    </dgm:pt>
    <dgm:pt modelId="{F30C75D9-E282-4911-B304-91872C63CA3E}" type="sibTrans" cxnId="{469924CE-4EF3-4FF3-8BD7-548801903FF9}">
      <dgm:prSet/>
      <dgm:spPr/>
      <dgm:t>
        <a:bodyPr/>
        <a:lstStyle/>
        <a:p>
          <a:endParaRPr lang="ru-RU"/>
        </a:p>
      </dgm:t>
    </dgm:pt>
    <dgm:pt modelId="{C277993B-DF91-4726-A309-296939A8FA4D}" type="pres">
      <dgm:prSet presAssocID="{96930559-7CEF-44DB-AA95-83790239443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1FD90B-730B-453B-9DA2-AA86C78C3809}" type="pres">
      <dgm:prSet presAssocID="{1DFE82AD-CD51-4CD1-954C-48444F25651C}" presName="parentLin" presStyleCnt="0"/>
      <dgm:spPr/>
    </dgm:pt>
    <dgm:pt modelId="{9918A242-9184-4F29-9D4B-602A45127BB4}" type="pres">
      <dgm:prSet presAssocID="{1DFE82AD-CD51-4CD1-954C-48444F25651C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372E9545-0FB1-4875-9344-AB439E073CE3}" type="pres">
      <dgm:prSet presAssocID="{1DFE82AD-CD51-4CD1-954C-48444F25651C}" presName="parentText" presStyleLbl="node1" presStyleIdx="0" presStyleCnt="5" custScaleX="120000" custScaleY="211891" custLinFactNeighborX="7512" custLinFactNeighborY="-1327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164B0F-A38A-4945-911F-52DE176F002C}" type="pres">
      <dgm:prSet presAssocID="{1DFE82AD-CD51-4CD1-954C-48444F25651C}" presName="negativeSpace" presStyleCnt="0"/>
      <dgm:spPr/>
    </dgm:pt>
    <dgm:pt modelId="{A4688E5C-6B2A-4A6A-9A6F-8E2C897A2B5B}" type="pres">
      <dgm:prSet presAssocID="{1DFE82AD-CD51-4CD1-954C-48444F25651C}" presName="childText" presStyleLbl="conFgAcc1" presStyleIdx="0" presStyleCnt="5">
        <dgm:presLayoutVars>
          <dgm:bulletEnabled val="1"/>
        </dgm:presLayoutVars>
      </dgm:prSet>
      <dgm:spPr/>
    </dgm:pt>
    <dgm:pt modelId="{9040C654-3B86-418C-9389-981396AE126E}" type="pres">
      <dgm:prSet presAssocID="{12DBA873-DD2B-440F-9EAF-5A7D878ADA30}" presName="spaceBetweenRectangles" presStyleCnt="0"/>
      <dgm:spPr/>
    </dgm:pt>
    <dgm:pt modelId="{37649D55-2237-4932-A942-AA24EBCB273A}" type="pres">
      <dgm:prSet presAssocID="{6ACFCC60-868F-4160-9A17-6A7A539A3875}" presName="parentLin" presStyleCnt="0"/>
      <dgm:spPr/>
    </dgm:pt>
    <dgm:pt modelId="{5777BE2B-336E-4183-A741-FCAD597FA322}" type="pres">
      <dgm:prSet presAssocID="{6ACFCC60-868F-4160-9A17-6A7A539A3875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85C49249-840B-4078-8C51-E25311FA0DBC}" type="pres">
      <dgm:prSet presAssocID="{6ACFCC60-868F-4160-9A17-6A7A539A3875}" presName="parentText" presStyleLbl="node1" presStyleIdx="1" presStyleCnt="5" custScaleX="122147" custScaleY="1824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75BAC0-CF80-4EE0-99F9-F809BD5EE8E9}" type="pres">
      <dgm:prSet presAssocID="{6ACFCC60-868F-4160-9A17-6A7A539A3875}" presName="negativeSpace" presStyleCnt="0"/>
      <dgm:spPr/>
    </dgm:pt>
    <dgm:pt modelId="{EB91F84D-D276-4EAD-BF71-25FDCBFE9B64}" type="pres">
      <dgm:prSet presAssocID="{6ACFCC60-868F-4160-9A17-6A7A539A3875}" presName="childText" presStyleLbl="conFgAcc1" presStyleIdx="1" presStyleCnt="5">
        <dgm:presLayoutVars>
          <dgm:bulletEnabled val="1"/>
        </dgm:presLayoutVars>
      </dgm:prSet>
      <dgm:spPr/>
    </dgm:pt>
    <dgm:pt modelId="{5CB8F767-6200-4D5F-9998-7E902BBD95FA}" type="pres">
      <dgm:prSet presAssocID="{B672AE0F-3BA0-4F60-A01F-BE25ACB34E92}" presName="spaceBetweenRectangles" presStyleCnt="0"/>
      <dgm:spPr/>
    </dgm:pt>
    <dgm:pt modelId="{1BBAAB7A-6F21-4764-97EA-364EB96389C3}" type="pres">
      <dgm:prSet presAssocID="{80D4D448-94FE-478B-9580-86D22FBEEBFB}" presName="parentLin" presStyleCnt="0"/>
      <dgm:spPr/>
    </dgm:pt>
    <dgm:pt modelId="{3C1C1886-7E05-4B4E-A36B-57CA1420D53C}" type="pres">
      <dgm:prSet presAssocID="{80D4D448-94FE-478B-9580-86D22FBEEBFB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58FB2443-8F71-415E-B9E3-1624B5AF16E8}" type="pres">
      <dgm:prSet presAssocID="{80D4D448-94FE-478B-9580-86D22FBEEBFB}" presName="parentText" presStyleLbl="node1" presStyleIdx="2" presStyleCnt="5" custScaleX="122500" custScaleY="18999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1C2DDB-DDD4-4E93-B98D-C2F9A4E6081B}" type="pres">
      <dgm:prSet presAssocID="{80D4D448-94FE-478B-9580-86D22FBEEBFB}" presName="negativeSpace" presStyleCnt="0"/>
      <dgm:spPr/>
    </dgm:pt>
    <dgm:pt modelId="{E8731672-56F2-4CEB-8DD6-D0E9BD63E032}" type="pres">
      <dgm:prSet presAssocID="{80D4D448-94FE-478B-9580-86D22FBEEBFB}" presName="childText" presStyleLbl="conFgAcc1" presStyleIdx="2" presStyleCnt="5">
        <dgm:presLayoutVars>
          <dgm:bulletEnabled val="1"/>
        </dgm:presLayoutVars>
      </dgm:prSet>
      <dgm:spPr/>
    </dgm:pt>
    <dgm:pt modelId="{B1D75E40-F35C-4CDF-9C1D-603D74729593}" type="pres">
      <dgm:prSet presAssocID="{46DC3081-F290-48B6-A4BF-B8CA4C5FEB03}" presName="spaceBetweenRectangles" presStyleCnt="0"/>
      <dgm:spPr/>
    </dgm:pt>
    <dgm:pt modelId="{2731AD70-0A16-4BCD-86CA-3BAEF978E4B1}" type="pres">
      <dgm:prSet presAssocID="{CC85726A-2108-4DB9-B7EC-2AA90F0E2D15}" presName="parentLin" presStyleCnt="0"/>
      <dgm:spPr/>
    </dgm:pt>
    <dgm:pt modelId="{C811A49A-9918-4745-A2A8-4B453D363622}" type="pres">
      <dgm:prSet presAssocID="{CC85726A-2108-4DB9-B7EC-2AA90F0E2D15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7FB15A40-7044-4186-8046-530807707464}" type="pres">
      <dgm:prSet presAssocID="{CC85726A-2108-4DB9-B7EC-2AA90F0E2D15}" presName="parentText" presStyleLbl="node1" presStyleIdx="3" presStyleCnt="5" custScaleX="123570" custScaleY="20026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FE472D-1C9E-4B34-810C-37AA86419858}" type="pres">
      <dgm:prSet presAssocID="{CC85726A-2108-4DB9-B7EC-2AA90F0E2D15}" presName="negativeSpace" presStyleCnt="0"/>
      <dgm:spPr/>
    </dgm:pt>
    <dgm:pt modelId="{9FB342E5-B564-4F6C-AC43-D74F91B580F5}" type="pres">
      <dgm:prSet presAssocID="{CC85726A-2108-4DB9-B7EC-2AA90F0E2D15}" presName="childText" presStyleLbl="conFgAcc1" presStyleIdx="3" presStyleCnt="5">
        <dgm:presLayoutVars>
          <dgm:bulletEnabled val="1"/>
        </dgm:presLayoutVars>
      </dgm:prSet>
      <dgm:spPr/>
    </dgm:pt>
    <dgm:pt modelId="{9DAFDF2D-C9D8-4320-B924-3727A28BA3A8}" type="pres">
      <dgm:prSet presAssocID="{F30C75D9-E282-4911-B304-91872C63CA3E}" presName="spaceBetweenRectangles" presStyleCnt="0"/>
      <dgm:spPr/>
    </dgm:pt>
    <dgm:pt modelId="{E68D6FFF-F61B-45ED-A812-54BEBEF40BEF}" type="pres">
      <dgm:prSet presAssocID="{63F38635-E3CC-4433-A3A5-3E45F17C9302}" presName="parentLin" presStyleCnt="0"/>
      <dgm:spPr/>
    </dgm:pt>
    <dgm:pt modelId="{29EA8323-DFB9-4DEF-AFF5-5439ABA957DA}" type="pres">
      <dgm:prSet presAssocID="{63F38635-E3CC-4433-A3A5-3E45F17C9302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9FFCFDE0-237B-42E8-85A3-B4D8A649C1E3}" type="pres">
      <dgm:prSet presAssocID="{63F38635-E3CC-4433-A3A5-3E45F17C9302}" presName="parentText" presStyleLbl="node1" presStyleIdx="4" presStyleCnt="5" custScaleX="122962" custScaleY="19605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59176F-148D-401B-AF8D-3394137D213E}" type="pres">
      <dgm:prSet presAssocID="{63F38635-E3CC-4433-A3A5-3E45F17C9302}" presName="negativeSpace" presStyleCnt="0"/>
      <dgm:spPr/>
    </dgm:pt>
    <dgm:pt modelId="{ECE78935-0E1F-4191-A44C-481081B56B83}" type="pres">
      <dgm:prSet presAssocID="{63F38635-E3CC-4433-A3A5-3E45F17C9302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0E79D8BB-43BB-4FD2-89C5-0567A41E70AC}" srcId="{96930559-7CEF-44DB-AA95-83790239443E}" destId="{63F38635-E3CC-4433-A3A5-3E45F17C9302}" srcOrd="4" destOrd="0" parTransId="{B9C039DB-38E8-4B1B-B299-45851EA2A8B5}" sibTransId="{3E0EECA3-3439-439E-B480-ACB78550F012}"/>
    <dgm:cxn modelId="{EFB6E2EB-2967-4E15-8462-87D646D5C8A3}" srcId="{96930559-7CEF-44DB-AA95-83790239443E}" destId="{1DFE82AD-CD51-4CD1-954C-48444F25651C}" srcOrd="0" destOrd="0" parTransId="{CB0EA97D-2224-4D4D-9EA3-F7415D5C6468}" sibTransId="{12DBA873-DD2B-440F-9EAF-5A7D878ADA30}"/>
    <dgm:cxn modelId="{90AC7989-7D9B-4BDC-9B57-A5C5146B3C71}" type="presOf" srcId="{6ACFCC60-868F-4160-9A17-6A7A539A3875}" destId="{5777BE2B-336E-4183-A741-FCAD597FA322}" srcOrd="0" destOrd="0" presId="urn:microsoft.com/office/officeart/2005/8/layout/list1"/>
    <dgm:cxn modelId="{B5758C32-978C-4544-992F-A83B2D56580B}" type="presOf" srcId="{80D4D448-94FE-478B-9580-86D22FBEEBFB}" destId="{3C1C1886-7E05-4B4E-A36B-57CA1420D53C}" srcOrd="0" destOrd="0" presId="urn:microsoft.com/office/officeart/2005/8/layout/list1"/>
    <dgm:cxn modelId="{237D254A-B469-46F0-B97E-867AED3C0071}" type="presOf" srcId="{80D4D448-94FE-478B-9580-86D22FBEEBFB}" destId="{58FB2443-8F71-415E-B9E3-1624B5AF16E8}" srcOrd="1" destOrd="0" presId="urn:microsoft.com/office/officeart/2005/8/layout/list1"/>
    <dgm:cxn modelId="{469924CE-4EF3-4FF3-8BD7-548801903FF9}" srcId="{96930559-7CEF-44DB-AA95-83790239443E}" destId="{CC85726A-2108-4DB9-B7EC-2AA90F0E2D15}" srcOrd="3" destOrd="0" parTransId="{557F7340-512C-41E4-B172-7A27ED60FECC}" sibTransId="{F30C75D9-E282-4911-B304-91872C63CA3E}"/>
    <dgm:cxn modelId="{0D75ED59-6797-4D3E-824C-F9E27BD31766}" type="presOf" srcId="{96930559-7CEF-44DB-AA95-83790239443E}" destId="{C277993B-DF91-4726-A309-296939A8FA4D}" srcOrd="0" destOrd="0" presId="urn:microsoft.com/office/officeart/2005/8/layout/list1"/>
    <dgm:cxn modelId="{716E6DB7-3322-4750-A7C9-082D38B9BE34}" type="presOf" srcId="{1DFE82AD-CD51-4CD1-954C-48444F25651C}" destId="{372E9545-0FB1-4875-9344-AB439E073CE3}" srcOrd="1" destOrd="0" presId="urn:microsoft.com/office/officeart/2005/8/layout/list1"/>
    <dgm:cxn modelId="{1A1CEB3A-A221-4F86-8188-168B1C0DF65A}" srcId="{96930559-7CEF-44DB-AA95-83790239443E}" destId="{80D4D448-94FE-478B-9580-86D22FBEEBFB}" srcOrd="2" destOrd="0" parTransId="{92989AAF-C192-451F-9A64-8FC33D092379}" sibTransId="{46DC3081-F290-48B6-A4BF-B8CA4C5FEB03}"/>
    <dgm:cxn modelId="{C29ADB46-126D-4722-9385-6E780240692A}" type="presOf" srcId="{63F38635-E3CC-4433-A3A5-3E45F17C9302}" destId="{29EA8323-DFB9-4DEF-AFF5-5439ABA957DA}" srcOrd="0" destOrd="0" presId="urn:microsoft.com/office/officeart/2005/8/layout/list1"/>
    <dgm:cxn modelId="{A80E9D7E-56F1-4973-B3D6-9ADE2BF573E1}" srcId="{96930559-7CEF-44DB-AA95-83790239443E}" destId="{6ACFCC60-868F-4160-9A17-6A7A539A3875}" srcOrd="1" destOrd="0" parTransId="{D92C7D0C-F5E3-442F-926E-973EABAADDEF}" sibTransId="{B672AE0F-3BA0-4F60-A01F-BE25ACB34E92}"/>
    <dgm:cxn modelId="{ADD12599-AEB6-427B-8D93-B37705915DD5}" type="presOf" srcId="{63F38635-E3CC-4433-A3A5-3E45F17C9302}" destId="{9FFCFDE0-237B-42E8-85A3-B4D8A649C1E3}" srcOrd="1" destOrd="0" presId="urn:microsoft.com/office/officeart/2005/8/layout/list1"/>
    <dgm:cxn modelId="{03FD8122-8E1D-468D-AA14-5850CE655A12}" type="presOf" srcId="{1DFE82AD-CD51-4CD1-954C-48444F25651C}" destId="{9918A242-9184-4F29-9D4B-602A45127BB4}" srcOrd="0" destOrd="0" presId="urn:microsoft.com/office/officeart/2005/8/layout/list1"/>
    <dgm:cxn modelId="{6FE23CE6-D2DA-42B7-84FF-938BEA86F206}" type="presOf" srcId="{CC85726A-2108-4DB9-B7EC-2AA90F0E2D15}" destId="{C811A49A-9918-4745-A2A8-4B453D363622}" srcOrd="0" destOrd="0" presId="urn:microsoft.com/office/officeart/2005/8/layout/list1"/>
    <dgm:cxn modelId="{1B568D34-9E2A-4A37-AB3C-F52A8E1241B5}" type="presOf" srcId="{CC85726A-2108-4DB9-B7EC-2AA90F0E2D15}" destId="{7FB15A40-7044-4186-8046-530807707464}" srcOrd="1" destOrd="0" presId="urn:microsoft.com/office/officeart/2005/8/layout/list1"/>
    <dgm:cxn modelId="{93D53C64-C584-472D-B0F3-C2C3BC62333D}" type="presOf" srcId="{6ACFCC60-868F-4160-9A17-6A7A539A3875}" destId="{85C49249-840B-4078-8C51-E25311FA0DBC}" srcOrd="1" destOrd="0" presId="urn:microsoft.com/office/officeart/2005/8/layout/list1"/>
    <dgm:cxn modelId="{CC851068-6109-4146-89B8-A93946AA64D3}" type="presParOf" srcId="{C277993B-DF91-4726-A309-296939A8FA4D}" destId="{E31FD90B-730B-453B-9DA2-AA86C78C3809}" srcOrd="0" destOrd="0" presId="urn:microsoft.com/office/officeart/2005/8/layout/list1"/>
    <dgm:cxn modelId="{DBEBA48E-5949-46D3-8E13-5D69CBD57B16}" type="presParOf" srcId="{E31FD90B-730B-453B-9DA2-AA86C78C3809}" destId="{9918A242-9184-4F29-9D4B-602A45127BB4}" srcOrd="0" destOrd="0" presId="urn:microsoft.com/office/officeart/2005/8/layout/list1"/>
    <dgm:cxn modelId="{78CAE958-6575-4656-B224-DB846EE596B2}" type="presParOf" srcId="{E31FD90B-730B-453B-9DA2-AA86C78C3809}" destId="{372E9545-0FB1-4875-9344-AB439E073CE3}" srcOrd="1" destOrd="0" presId="urn:microsoft.com/office/officeart/2005/8/layout/list1"/>
    <dgm:cxn modelId="{390A70A3-844C-401C-A710-0E8358EA5968}" type="presParOf" srcId="{C277993B-DF91-4726-A309-296939A8FA4D}" destId="{F7164B0F-A38A-4945-911F-52DE176F002C}" srcOrd="1" destOrd="0" presId="urn:microsoft.com/office/officeart/2005/8/layout/list1"/>
    <dgm:cxn modelId="{B501708C-B5B3-40D4-AE69-254B36FCD469}" type="presParOf" srcId="{C277993B-DF91-4726-A309-296939A8FA4D}" destId="{A4688E5C-6B2A-4A6A-9A6F-8E2C897A2B5B}" srcOrd="2" destOrd="0" presId="urn:microsoft.com/office/officeart/2005/8/layout/list1"/>
    <dgm:cxn modelId="{B3C6E026-78A0-4FD2-BC90-8237AC11D09C}" type="presParOf" srcId="{C277993B-DF91-4726-A309-296939A8FA4D}" destId="{9040C654-3B86-418C-9389-981396AE126E}" srcOrd="3" destOrd="0" presId="urn:microsoft.com/office/officeart/2005/8/layout/list1"/>
    <dgm:cxn modelId="{7238E89A-D610-4E0C-9A98-9A46FAFDD9E2}" type="presParOf" srcId="{C277993B-DF91-4726-A309-296939A8FA4D}" destId="{37649D55-2237-4932-A942-AA24EBCB273A}" srcOrd="4" destOrd="0" presId="urn:microsoft.com/office/officeart/2005/8/layout/list1"/>
    <dgm:cxn modelId="{32415CA6-0584-4DEC-AFE9-E2F678DED41D}" type="presParOf" srcId="{37649D55-2237-4932-A942-AA24EBCB273A}" destId="{5777BE2B-336E-4183-A741-FCAD597FA322}" srcOrd="0" destOrd="0" presId="urn:microsoft.com/office/officeart/2005/8/layout/list1"/>
    <dgm:cxn modelId="{E3BCDAF3-631A-4E3C-BBAC-96D3767DE10A}" type="presParOf" srcId="{37649D55-2237-4932-A942-AA24EBCB273A}" destId="{85C49249-840B-4078-8C51-E25311FA0DBC}" srcOrd="1" destOrd="0" presId="urn:microsoft.com/office/officeart/2005/8/layout/list1"/>
    <dgm:cxn modelId="{EEE45D5D-BCAD-4A87-97A5-A35CD065071B}" type="presParOf" srcId="{C277993B-DF91-4726-A309-296939A8FA4D}" destId="{5675BAC0-CF80-4EE0-99F9-F809BD5EE8E9}" srcOrd="5" destOrd="0" presId="urn:microsoft.com/office/officeart/2005/8/layout/list1"/>
    <dgm:cxn modelId="{3E2ECE80-A5D4-4603-8B8B-783A9EB738B6}" type="presParOf" srcId="{C277993B-DF91-4726-A309-296939A8FA4D}" destId="{EB91F84D-D276-4EAD-BF71-25FDCBFE9B64}" srcOrd="6" destOrd="0" presId="urn:microsoft.com/office/officeart/2005/8/layout/list1"/>
    <dgm:cxn modelId="{6FE3DD64-3BDC-44E8-982C-841666293894}" type="presParOf" srcId="{C277993B-DF91-4726-A309-296939A8FA4D}" destId="{5CB8F767-6200-4D5F-9998-7E902BBD95FA}" srcOrd="7" destOrd="0" presId="urn:microsoft.com/office/officeart/2005/8/layout/list1"/>
    <dgm:cxn modelId="{785A84A3-7252-4169-BBED-9AED2C83F687}" type="presParOf" srcId="{C277993B-DF91-4726-A309-296939A8FA4D}" destId="{1BBAAB7A-6F21-4764-97EA-364EB96389C3}" srcOrd="8" destOrd="0" presId="urn:microsoft.com/office/officeart/2005/8/layout/list1"/>
    <dgm:cxn modelId="{E056894C-6C70-4A17-B712-82ED7614E1BD}" type="presParOf" srcId="{1BBAAB7A-6F21-4764-97EA-364EB96389C3}" destId="{3C1C1886-7E05-4B4E-A36B-57CA1420D53C}" srcOrd="0" destOrd="0" presId="urn:microsoft.com/office/officeart/2005/8/layout/list1"/>
    <dgm:cxn modelId="{17A48B76-FD2F-46DD-A94D-D5ECD87D4043}" type="presParOf" srcId="{1BBAAB7A-6F21-4764-97EA-364EB96389C3}" destId="{58FB2443-8F71-415E-B9E3-1624B5AF16E8}" srcOrd="1" destOrd="0" presId="urn:microsoft.com/office/officeart/2005/8/layout/list1"/>
    <dgm:cxn modelId="{32B4D846-6862-4D88-9FC5-985CF6394794}" type="presParOf" srcId="{C277993B-DF91-4726-A309-296939A8FA4D}" destId="{BA1C2DDB-DDD4-4E93-B98D-C2F9A4E6081B}" srcOrd="9" destOrd="0" presId="urn:microsoft.com/office/officeart/2005/8/layout/list1"/>
    <dgm:cxn modelId="{6FB7F58D-1722-4D7F-8BEB-23F672B26254}" type="presParOf" srcId="{C277993B-DF91-4726-A309-296939A8FA4D}" destId="{E8731672-56F2-4CEB-8DD6-D0E9BD63E032}" srcOrd="10" destOrd="0" presId="urn:microsoft.com/office/officeart/2005/8/layout/list1"/>
    <dgm:cxn modelId="{91103614-0341-464A-8318-C28A476622D6}" type="presParOf" srcId="{C277993B-DF91-4726-A309-296939A8FA4D}" destId="{B1D75E40-F35C-4CDF-9C1D-603D74729593}" srcOrd="11" destOrd="0" presId="urn:microsoft.com/office/officeart/2005/8/layout/list1"/>
    <dgm:cxn modelId="{08F6FD71-480F-420C-A515-D2B3D22FC611}" type="presParOf" srcId="{C277993B-DF91-4726-A309-296939A8FA4D}" destId="{2731AD70-0A16-4BCD-86CA-3BAEF978E4B1}" srcOrd="12" destOrd="0" presId="urn:microsoft.com/office/officeart/2005/8/layout/list1"/>
    <dgm:cxn modelId="{4EA49459-C48C-41B0-8461-76E2E50FAF02}" type="presParOf" srcId="{2731AD70-0A16-4BCD-86CA-3BAEF978E4B1}" destId="{C811A49A-9918-4745-A2A8-4B453D363622}" srcOrd="0" destOrd="0" presId="urn:microsoft.com/office/officeart/2005/8/layout/list1"/>
    <dgm:cxn modelId="{376B66FD-CCEA-4EC0-B887-45DD1F89969B}" type="presParOf" srcId="{2731AD70-0A16-4BCD-86CA-3BAEF978E4B1}" destId="{7FB15A40-7044-4186-8046-530807707464}" srcOrd="1" destOrd="0" presId="urn:microsoft.com/office/officeart/2005/8/layout/list1"/>
    <dgm:cxn modelId="{4DA2C24B-C30D-4AFA-9D41-E72A4D1C2584}" type="presParOf" srcId="{C277993B-DF91-4726-A309-296939A8FA4D}" destId="{E5FE472D-1C9E-4B34-810C-37AA86419858}" srcOrd="13" destOrd="0" presId="urn:microsoft.com/office/officeart/2005/8/layout/list1"/>
    <dgm:cxn modelId="{869AACD9-4232-42E0-8393-AC322ABB5D90}" type="presParOf" srcId="{C277993B-DF91-4726-A309-296939A8FA4D}" destId="{9FB342E5-B564-4F6C-AC43-D74F91B580F5}" srcOrd="14" destOrd="0" presId="urn:microsoft.com/office/officeart/2005/8/layout/list1"/>
    <dgm:cxn modelId="{2219364B-7954-4952-BFB5-562A7C4EAD39}" type="presParOf" srcId="{C277993B-DF91-4726-A309-296939A8FA4D}" destId="{9DAFDF2D-C9D8-4320-B924-3727A28BA3A8}" srcOrd="15" destOrd="0" presId="urn:microsoft.com/office/officeart/2005/8/layout/list1"/>
    <dgm:cxn modelId="{AAF52A8D-8DC7-44A9-94E1-A66837D95CC9}" type="presParOf" srcId="{C277993B-DF91-4726-A309-296939A8FA4D}" destId="{E68D6FFF-F61B-45ED-A812-54BEBEF40BEF}" srcOrd="16" destOrd="0" presId="urn:microsoft.com/office/officeart/2005/8/layout/list1"/>
    <dgm:cxn modelId="{D28E82BE-C05D-43E1-BA91-C22926E37E9B}" type="presParOf" srcId="{E68D6FFF-F61B-45ED-A812-54BEBEF40BEF}" destId="{29EA8323-DFB9-4DEF-AFF5-5439ABA957DA}" srcOrd="0" destOrd="0" presId="urn:microsoft.com/office/officeart/2005/8/layout/list1"/>
    <dgm:cxn modelId="{8C5B73C5-E6E5-43D8-9CF3-C3F0DD600A96}" type="presParOf" srcId="{E68D6FFF-F61B-45ED-A812-54BEBEF40BEF}" destId="{9FFCFDE0-237B-42E8-85A3-B4D8A649C1E3}" srcOrd="1" destOrd="0" presId="urn:microsoft.com/office/officeart/2005/8/layout/list1"/>
    <dgm:cxn modelId="{A3F99BAC-D628-4F77-9201-ACEFCC5F322B}" type="presParOf" srcId="{C277993B-DF91-4726-A309-296939A8FA4D}" destId="{0359176F-148D-401B-AF8D-3394137D213E}" srcOrd="17" destOrd="0" presId="urn:microsoft.com/office/officeart/2005/8/layout/list1"/>
    <dgm:cxn modelId="{84D3558A-A0FB-400E-8CAE-9F3C2FDAF3E2}" type="presParOf" srcId="{C277993B-DF91-4726-A309-296939A8FA4D}" destId="{ECE78935-0E1F-4191-A44C-481081B56B83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9BDEE8-08A0-4E61-8D1B-6FC725ACBA5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E0A0037-12AE-40C3-8676-6C8CC9E6F89B}">
      <dgm:prSet phldrT="[Текст]"/>
      <dgm:spPr>
        <a:solidFill>
          <a:schemeClr val="accent3">
            <a:lumMod val="75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b="1" dirty="0" smtClean="0"/>
            <a:t>полифункциональной</a:t>
          </a:r>
          <a:endParaRPr lang="ru-RU" b="1" dirty="0"/>
        </a:p>
      </dgm:t>
    </dgm:pt>
    <dgm:pt modelId="{C13DF338-06D6-4F83-BB07-CD5C6890DC96}" type="parTrans" cxnId="{96991712-BD36-43AF-B8D9-5512C102B4B7}">
      <dgm:prSet/>
      <dgm:spPr/>
      <dgm:t>
        <a:bodyPr/>
        <a:lstStyle/>
        <a:p>
          <a:endParaRPr lang="ru-RU"/>
        </a:p>
      </dgm:t>
    </dgm:pt>
    <dgm:pt modelId="{1F90E501-90DE-4B49-B3B3-30E0F15D20EB}" type="sibTrans" cxnId="{96991712-BD36-43AF-B8D9-5512C102B4B7}">
      <dgm:prSet/>
      <dgm:spPr/>
      <dgm:t>
        <a:bodyPr/>
        <a:lstStyle/>
        <a:p>
          <a:endParaRPr lang="ru-RU"/>
        </a:p>
      </dgm:t>
    </dgm:pt>
    <dgm:pt modelId="{A41514A3-3E21-4A04-B4AB-BE68A887FFC1}">
      <dgm:prSet phldrT="[Текст]"/>
      <dgm:spPr>
        <a:solidFill>
          <a:schemeClr val="accent6">
            <a:lumMod val="5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b="1" dirty="0" smtClean="0"/>
            <a:t>доступной</a:t>
          </a:r>
          <a:endParaRPr lang="ru-RU" b="1" dirty="0"/>
        </a:p>
      </dgm:t>
    </dgm:pt>
    <dgm:pt modelId="{53F9AEBD-6DE9-49F4-93CF-D6144D73B6F1}" type="parTrans" cxnId="{2C9E2395-06F0-4F01-BFDF-160D70CD7278}">
      <dgm:prSet/>
      <dgm:spPr/>
      <dgm:t>
        <a:bodyPr/>
        <a:lstStyle/>
        <a:p>
          <a:endParaRPr lang="ru-RU"/>
        </a:p>
      </dgm:t>
    </dgm:pt>
    <dgm:pt modelId="{66FFE61E-AD2D-4735-B47B-143D5F6DBA05}" type="sibTrans" cxnId="{2C9E2395-06F0-4F01-BFDF-160D70CD7278}">
      <dgm:prSet/>
      <dgm:spPr/>
      <dgm:t>
        <a:bodyPr/>
        <a:lstStyle/>
        <a:p>
          <a:endParaRPr lang="ru-RU"/>
        </a:p>
      </dgm:t>
    </dgm:pt>
    <dgm:pt modelId="{C82067FB-8785-4635-9339-D71A05D34438}">
      <dgm:prSet/>
      <dgm:spPr>
        <a:solidFill>
          <a:schemeClr val="accent2">
            <a:lumMod val="75000"/>
          </a:scheme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b="1" dirty="0" smtClean="0"/>
            <a:t>трансформируемой</a:t>
          </a:r>
          <a:endParaRPr lang="ru-RU" b="1" dirty="0"/>
        </a:p>
      </dgm:t>
    </dgm:pt>
    <dgm:pt modelId="{7AD3229A-238E-416D-AF06-C5A013A10868}" type="parTrans" cxnId="{B0C48308-EABB-4D1E-BEE6-6485D2FF3AF3}">
      <dgm:prSet/>
      <dgm:spPr/>
      <dgm:t>
        <a:bodyPr/>
        <a:lstStyle/>
        <a:p>
          <a:endParaRPr lang="ru-RU"/>
        </a:p>
      </dgm:t>
    </dgm:pt>
    <dgm:pt modelId="{C2EFA3D0-373A-4FE9-8B55-EC1DA3CD0AE2}" type="sibTrans" cxnId="{B0C48308-EABB-4D1E-BEE6-6485D2FF3AF3}">
      <dgm:prSet/>
      <dgm:spPr/>
      <dgm:t>
        <a:bodyPr/>
        <a:lstStyle/>
        <a:p>
          <a:endParaRPr lang="ru-RU"/>
        </a:p>
      </dgm:t>
    </dgm:pt>
    <dgm:pt modelId="{06D80A41-75C7-4BB4-BEF4-37174CC8E256}">
      <dgm:prSet/>
      <dgm:spPr>
        <a:solidFill>
          <a:schemeClr val="tx2">
            <a:lumMod val="60000"/>
            <a:lumOff val="4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b="1" dirty="0" smtClean="0"/>
            <a:t>содержательно-насыщенной</a:t>
          </a:r>
          <a:endParaRPr lang="ru-RU" b="1" dirty="0"/>
        </a:p>
      </dgm:t>
    </dgm:pt>
    <dgm:pt modelId="{35F170EA-0548-4A4B-ADC5-0E4E9BC1826F}" type="parTrans" cxnId="{97DBC428-1DC3-4341-81EA-799363D6B940}">
      <dgm:prSet/>
      <dgm:spPr/>
      <dgm:t>
        <a:bodyPr/>
        <a:lstStyle/>
        <a:p>
          <a:endParaRPr lang="ru-RU"/>
        </a:p>
      </dgm:t>
    </dgm:pt>
    <dgm:pt modelId="{B330CA5B-3E3D-414A-9066-5506DDC6B9E2}" type="sibTrans" cxnId="{97DBC428-1DC3-4341-81EA-799363D6B940}">
      <dgm:prSet/>
      <dgm:spPr/>
      <dgm:t>
        <a:bodyPr/>
        <a:lstStyle/>
        <a:p>
          <a:endParaRPr lang="ru-RU"/>
        </a:p>
      </dgm:t>
    </dgm:pt>
    <dgm:pt modelId="{FDDB28F7-E333-4F32-8D86-D32C2669E97E}">
      <dgm:prSet/>
      <dgm:spPr>
        <a:solidFill>
          <a:schemeClr val="accent4">
            <a:lumMod val="75000"/>
          </a:schemeClr>
        </a:solidFill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r>
            <a:rPr lang="ru-RU" b="1" dirty="0" smtClean="0"/>
            <a:t>вариативной</a:t>
          </a:r>
          <a:endParaRPr lang="ru-RU" b="1" dirty="0"/>
        </a:p>
      </dgm:t>
    </dgm:pt>
    <dgm:pt modelId="{9B8B09B4-456B-4C11-ACF7-835C58D3D194}" type="parTrans" cxnId="{B05B7E4C-A5B1-4748-B89D-47704A97FC95}">
      <dgm:prSet/>
      <dgm:spPr/>
      <dgm:t>
        <a:bodyPr/>
        <a:lstStyle/>
        <a:p>
          <a:endParaRPr lang="ru-RU"/>
        </a:p>
      </dgm:t>
    </dgm:pt>
    <dgm:pt modelId="{30835DCD-C912-4405-90FA-9997CF3AAC4C}" type="sibTrans" cxnId="{B05B7E4C-A5B1-4748-B89D-47704A97FC95}">
      <dgm:prSet/>
      <dgm:spPr/>
      <dgm:t>
        <a:bodyPr/>
        <a:lstStyle/>
        <a:p>
          <a:endParaRPr lang="ru-RU"/>
        </a:p>
      </dgm:t>
    </dgm:pt>
    <dgm:pt modelId="{9AB0A266-8AFB-4EA3-87A8-50C1CD39BE93}">
      <dgm:prSet/>
      <dgm:spPr>
        <a:solidFill>
          <a:schemeClr val="accent5">
            <a:lumMod val="5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ru-RU" b="1" dirty="0" smtClean="0"/>
            <a:t>безопасной </a:t>
          </a:r>
          <a:endParaRPr lang="ru-RU" b="1" dirty="0"/>
        </a:p>
      </dgm:t>
    </dgm:pt>
    <dgm:pt modelId="{654E710D-0EDC-428F-B099-24429F45695A}" type="parTrans" cxnId="{8FA4D30D-1DDE-431D-8B41-CBB37B1CCB03}">
      <dgm:prSet/>
      <dgm:spPr/>
      <dgm:t>
        <a:bodyPr/>
        <a:lstStyle/>
        <a:p>
          <a:endParaRPr lang="ru-RU"/>
        </a:p>
      </dgm:t>
    </dgm:pt>
    <dgm:pt modelId="{2919CB56-30A5-4E3D-BC81-14831EF66F73}" type="sibTrans" cxnId="{8FA4D30D-1DDE-431D-8B41-CBB37B1CCB03}">
      <dgm:prSet/>
      <dgm:spPr/>
      <dgm:t>
        <a:bodyPr/>
        <a:lstStyle/>
        <a:p>
          <a:endParaRPr lang="ru-RU"/>
        </a:p>
      </dgm:t>
    </dgm:pt>
    <dgm:pt modelId="{318DD10F-FA77-44BB-99DA-5FB184566535}" type="pres">
      <dgm:prSet presAssocID="{7A9BDEE8-08A0-4E61-8D1B-6FC725ACBA5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2DBEEA5B-AB94-43BB-A7FC-FCD8357226E4}" type="pres">
      <dgm:prSet presAssocID="{7A9BDEE8-08A0-4E61-8D1B-6FC725ACBA57}" presName="Name1" presStyleCnt="0"/>
      <dgm:spPr/>
    </dgm:pt>
    <dgm:pt modelId="{7402FCCB-F4A1-477E-A7F9-063F69400C60}" type="pres">
      <dgm:prSet presAssocID="{7A9BDEE8-08A0-4E61-8D1B-6FC725ACBA57}" presName="cycle" presStyleCnt="0"/>
      <dgm:spPr/>
    </dgm:pt>
    <dgm:pt modelId="{490930E4-A093-49EE-AA58-0B3850662076}" type="pres">
      <dgm:prSet presAssocID="{7A9BDEE8-08A0-4E61-8D1B-6FC725ACBA57}" presName="srcNode" presStyleLbl="node1" presStyleIdx="0" presStyleCnt="6"/>
      <dgm:spPr/>
    </dgm:pt>
    <dgm:pt modelId="{D3BF6BEA-F023-4B54-AC89-4EABD3C03146}" type="pres">
      <dgm:prSet presAssocID="{7A9BDEE8-08A0-4E61-8D1B-6FC725ACBA57}" presName="conn" presStyleLbl="parChTrans1D2" presStyleIdx="0" presStyleCnt="1" custLinFactNeighborX="42" custLinFactNeighborY="81"/>
      <dgm:spPr/>
      <dgm:t>
        <a:bodyPr/>
        <a:lstStyle/>
        <a:p>
          <a:endParaRPr lang="ru-RU"/>
        </a:p>
      </dgm:t>
    </dgm:pt>
    <dgm:pt modelId="{38AC59E7-DFEF-4C0D-95F5-57323E8AD402}" type="pres">
      <dgm:prSet presAssocID="{7A9BDEE8-08A0-4E61-8D1B-6FC725ACBA57}" presName="extraNode" presStyleLbl="node1" presStyleIdx="0" presStyleCnt="6"/>
      <dgm:spPr/>
    </dgm:pt>
    <dgm:pt modelId="{3445DFFB-207A-48B3-953C-A005F4B32581}" type="pres">
      <dgm:prSet presAssocID="{7A9BDEE8-08A0-4E61-8D1B-6FC725ACBA57}" presName="dstNode" presStyleLbl="node1" presStyleIdx="0" presStyleCnt="6"/>
      <dgm:spPr/>
    </dgm:pt>
    <dgm:pt modelId="{A9FB545B-5A3D-4D1C-BA35-91A5956263C5}" type="pres">
      <dgm:prSet presAssocID="{06D80A41-75C7-4BB4-BEF4-37174CC8E256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EBF1F8-80F9-49DF-B24C-A4EC7A402A17}" type="pres">
      <dgm:prSet presAssocID="{06D80A41-75C7-4BB4-BEF4-37174CC8E256}" presName="accent_1" presStyleCnt="0"/>
      <dgm:spPr/>
    </dgm:pt>
    <dgm:pt modelId="{93389351-A2D4-4158-8E15-61620A6FDCF2}" type="pres">
      <dgm:prSet presAssocID="{06D80A41-75C7-4BB4-BEF4-37174CC8E256}" presName="accentRepeatNode" presStyleLbl="solidFgAcc1" presStyleIdx="0" presStyleCnt="6" custLinFactNeighborX="3078" custLinFactNeighborY="-912"/>
      <dgm:spPr>
        <a:solidFill>
          <a:schemeClr val="accent1">
            <a:lumMod val="20000"/>
            <a:lumOff val="80000"/>
          </a:scheme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61AA9F6E-B1EB-4676-9CED-87A2A0B25D1D}" type="pres">
      <dgm:prSet presAssocID="{C82067FB-8785-4635-9339-D71A05D34438}" presName="text_2" presStyleLbl="node1" presStyleIdx="1" presStyleCnt="6" custLinFactNeighborX="5174" custLinFactNeighborY="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66B611-37C9-4C2A-85AA-F4CC8A5D7BC1}" type="pres">
      <dgm:prSet presAssocID="{C82067FB-8785-4635-9339-D71A05D34438}" presName="accent_2" presStyleCnt="0"/>
      <dgm:spPr/>
    </dgm:pt>
    <dgm:pt modelId="{8479D05D-B0C8-4791-AE52-9F5771546457}" type="pres">
      <dgm:prSet presAssocID="{C82067FB-8785-4635-9339-D71A05D34438}" presName="accentRepeatNode" presStyleLbl="solidFgAcc1" presStyleIdx="1" presStyleCnt="6"/>
      <dgm:spPr>
        <a:solidFill>
          <a:schemeClr val="accent2">
            <a:lumMod val="40000"/>
            <a:lumOff val="60000"/>
          </a:scheme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9CBE8F4A-7A7C-49A1-A2F1-8BEC1AF3A1DB}" type="pres">
      <dgm:prSet presAssocID="{2E0A0037-12AE-40C3-8676-6C8CC9E6F89B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59372E-FDF2-4463-809E-C699013FC8A0}" type="pres">
      <dgm:prSet presAssocID="{2E0A0037-12AE-40C3-8676-6C8CC9E6F89B}" presName="accent_3" presStyleCnt="0"/>
      <dgm:spPr/>
    </dgm:pt>
    <dgm:pt modelId="{A23CFAAB-55BB-4929-A421-6D71053F1CF3}" type="pres">
      <dgm:prSet presAssocID="{2E0A0037-12AE-40C3-8676-6C8CC9E6F89B}" presName="accentRepeatNode" presStyleLbl="solidFgAcc1" presStyleIdx="2" presStyleCnt="6"/>
      <dgm:spPr>
        <a:solidFill>
          <a:schemeClr val="accent3">
            <a:lumMod val="60000"/>
            <a:lumOff val="40000"/>
          </a:schemeClr>
        </a:solidFill>
        <a:ln>
          <a:solidFill>
            <a:schemeClr val="accent3">
              <a:lumMod val="75000"/>
            </a:schemeClr>
          </a:solidFill>
        </a:ln>
      </dgm:spPr>
    </dgm:pt>
    <dgm:pt modelId="{70BAA78F-54EE-4A2F-A905-E150FDC61160}" type="pres">
      <dgm:prSet presAssocID="{FDDB28F7-E333-4F32-8D86-D32C2669E97E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29D426-0BD3-46BB-AC76-EDBEA9661F80}" type="pres">
      <dgm:prSet presAssocID="{FDDB28F7-E333-4F32-8D86-D32C2669E97E}" presName="accent_4" presStyleCnt="0"/>
      <dgm:spPr/>
    </dgm:pt>
    <dgm:pt modelId="{707E4234-B6DE-425A-BDD7-CB6D0B1A954A}" type="pres">
      <dgm:prSet presAssocID="{FDDB28F7-E333-4F32-8D86-D32C2669E97E}" presName="accentRepeatNode" presStyleLbl="solidFgAcc1" presStyleIdx="3" presStyleCnt="6"/>
      <dgm:spPr>
        <a:solidFill>
          <a:schemeClr val="accent4">
            <a:lumMod val="40000"/>
            <a:lumOff val="60000"/>
          </a:schemeClr>
        </a:solidFill>
        <a:ln>
          <a:solidFill>
            <a:schemeClr val="accent4">
              <a:lumMod val="75000"/>
            </a:schemeClr>
          </a:solidFill>
        </a:ln>
      </dgm:spPr>
    </dgm:pt>
    <dgm:pt modelId="{1D87EF1B-9E4F-45DA-A518-AE9CA5BDF16A}" type="pres">
      <dgm:prSet presAssocID="{A41514A3-3E21-4A04-B4AB-BE68A887FFC1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C5B383-A17E-470D-921C-4EE90B422CB4}" type="pres">
      <dgm:prSet presAssocID="{A41514A3-3E21-4A04-B4AB-BE68A887FFC1}" presName="accent_5" presStyleCnt="0"/>
      <dgm:spPr/>
    </dgm:pt>
    <dgm:pt modelId="{54CA4984-F00A-466A-9489-3FB269FFDC26}" type="pres">
      <dgm:prSet presAssocID="{A41514A3-3E21-4A04-B4AB-BE68A887FFC1}" presName="accentRepeatNode" presStyleLbl="solidFgAcc1" presStyleIdx="4" presStyleCnt="6"/>
      <dgm:spPr>
        <a:solidFill>
          <a:schemeClr val="accent6">
            <a:lumMod val="60000"/>
            <a:lumOff val="40000"/>
          </a:schemeClr>
        </a:solidFill>
        <a:ln>
          <a:solidFill>
            <a:schemeClr val="accent6">
              <a:lumMod val="50000"/>
            </a:schemeClr>
          </a:solidFill>
        </a:ln>
      </dgm:spPr>
    </dgm:pt>
    <dgm:pt modelId="{C1819281-7644-449A-82D6-54C35F6C5AFD}" type="pres">
      <dgm:prSet presAssocID="{9AB0A266-8AFB-4EA3-87A8-50C1CD39BE93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1648F2-29E3-435B-8691-8C7FF643E6A0}" type="pres">
      <dgm:prSet presAssocID="{9AB0A266-8AFB-4EA3-87A8-50C1CD39BE93}" presName="accent_6" presStyleCnt="0"/>
      <dgm:spPr/>
    </dgm:pt>
    <dgm:pt modelId="{3060B011-37EC-4106-8F6C-702A9CAE7760}" type="pres">
      <dgm:prSet presAssocID="{9AB0A266-8AFB-4EA3-87A8-50C1CD39BE93}" presName="accentRepeatNode" presStyleLbl="solidFgAcc1" presStyleIdx="5" presStyleCnt="6"/>
      <dgm:spPr>
        <a:solidFill>
          <a:schemeClr val="accent5">
            <a:lumMod val="60000"/>
            <a:lumOff val="40000"/>
          </a:schemeClr>
        </a:solidFill>
      </dgm:spPr>
    </dgm:pt>
  </dgm:ptLst>
  <dgm:cxnLst>
    <dgm:cxn modelId="{97DBC428-1DC3-4341-81EA-799363D6B940}" srcId="{7A9BDEE8-08A0-4E61-8D1B-6FC725ACBA57}" destId="{06D80A41-75C7-4BB4-BEF4-37174CC8E256}" srcOrd="0" destOrd="0" parTransId="{35F170EA-0548-4A4B-ADC5-0E4E9BC1826F}" sibTransId="{B330CA5B-3E3D-414A-9066-5506DDC6B9E2}"/>
    <dgm:cxn modelId="{B7BCFE15-5865-47E8-9068-8C3C1CC5A5AD}" type="presOf" srcId="{B330CA5B-3E3D-414A-9066-5506DDC6B9E2}" destId="{D3BF6BEA-F023-4B54-AC89-4EABD3C03146}" srcOrd="0" destOrd="0" presId="urn:microsoft.com/office/officeart/2008/layout/VerticalCurvedList"/>
    <dgm:cxn modelId="{8FA4D30D-1DDE-431D-8B41-CBB37B1CCB03}" srcId="{7A9BDEE8-08A0-4E61-8D1B-6FC725ACBA57}" destId="{9AB0A266-8AFB-4EA3-87A8-50C1CD39BE93}" srcOrd="5" destOrd="0" parTransId="{654E710D-0EDC-428F-B099-24429F45695A}" sibTransId="{2919CB56-30A5-4E3D-BC81-14831EF66F73}"/>
    <dgm:cxn modelId="{DAFD5255-23F1-43E7-8E48-FEEFB73EE4D9}" type="presOf" srcId="{2E0A0037-12AE-40C3-8676-6C8CC9E6F89B}" destId="{9CBE8F4A-7A7C-49A1-A2F1-8BEC1AF3A1DB}" srcOrd="0" destOrd="0" presId="urn:microsoft.com/office/officeart/2008/layout/VerticalCurvedList"/>
    <dgm:cxn modelId="{19B1EC39-EB2C-4551-9DA5-2843ABFB23BA}" type="presOf" srcId="{FDDB28F7-E333-4F32-8D86-D32C2669E97E}" destId="{70BAA78F-54EE-4A2F-A905-E150FDC61160}" srcOrd="0" destOrd="0" presId="urn:microsoft.com/office/officeart/2008/layout/VerticalCurvedList"/>
    <dgm:cxn modelId="{2C9E2395-06F0-4F01-BFDF-160D70CD7278}" srcId="{7A9BDEE8-08A0-4E61-8D1B-6FC725ACBA57}" destId="{A41514A3-3E21-4A04-B4AB-BE68A887FFC1}" srcOrd="4" destOrd="0" parTransId="{53F9AEBD-6DE9-49F4-93CF-D6144D73B6F1}" sibTransId="{66FFE61E-AD2D-4735-B47B-143D5F6DBA05}"/>
    <dgm:cxn modelId="{B1CE8138-CFB4-4B02-A965-8F4056C73279}" type="presOf" srcId="{9AB0A266-8AFB-4EA3-87A8-50C1CD39BE93}" destId="{C1819281-7644-449A-82D6-54C35F6C5AFD}" srcOrd="0" destOrd="0" presId="urn:microsoft.com/office/officeart/2008/layout/VerticalCurvedList"/>
    <dgm:cxn modelId="{B0C48308-EABB-4D1E-BEE6-6485D2FF3AF3}" srcId="{7A9BDEE8-08A0-4E61-8D1B-6FC725ACBA57}" destId="{C82067FB-8785-4635-9339-D71A05D34438}" srcOrd="1" destOrd="0" parTransId="{7AD3229A-238E-416D-AF06-C5A013A10868}" sibTransId="{C2EFA3D0-373A-4FE9-8B55-EC1DA3CD0AE2}"/>
    <dgm:cxn modelId="{B05B7E4C-A5B1-4748-B89D-47704A97FC95}" srcId="{7A9BDEE8-08A0-4E61-8D1B-6FC725ACBA57}" destId="{FDDB28F7-E333-4F32-8D86-D32C2669E97E}" srcOrd="3" destOrd="0" parTransId="{9B8B09B4-456B-4C11-ACF7-835C58D3D194}" sibTransId="{30835DCD-C912-4405-90FA-9997CF3AAC4C}"/>
    <dgm:cxn modelId="{DEA54AD9-0E6C-49D0-BC5A-E5E05F5A76C4}" type="presOf" srcId="{A41514A3-3E21-4A04-B4AB-BE68A887FFC1}" destId="{1D87EF1B-9E4F-45DA-A518-AE9CA5BDF16A}" srcOrd="0" destOrd="0" presId="urn:microsoft.com/office/officeart/2008/layout/VerticalCurvedList"/>
    <dgm:cxn modelId="{96991712-BD36-43AF-B8D9-5512C102B4B7}" srcId="{7A9BDEE8-08A0-4E61-8D1B-6FC725ACBA57}" destId="{2E0A0037-12AE-40C3-8676-6C8CC9E6F89B}" srcOrd="2" destOrd="0" parTransId="{C13DF338-06D6-4F83-BB07-CD5C6890DC96}" sibTransId="{1F90E501-90DE-4B49-B3B3-30E0F15D20EB}"/>
    <dgm:cxn modelId="{2941CF28-B45D-40C1-8D28-B7975FF8404C}" type="presOf" srcId="{06D80A41-75C7-4BB4-BEF4-37174CC8E256}" destId="{A9FB545B-5A3D-4D1C-BA35-91A5956263C5}" srcOrd="0" destOrd="0" presId="urn:microsoft.com/office/officeart/2008/layout/VerticalCurvedList"/>
    <dgm:cxn modelId="{AF10EFFF-9479-4A36-8474-76505DEE9A55}" type="presOf" srcId="{C82067FB-8785-4635-9339-D71A05D34438}" destId="{61AA9F6E-B1EB-4676-9CED-87A2A0B25D1D}" srcOrd="0" destOrd="0" presId="urn:microsoft.com/office/officeart/2008/layout/VerticalCurvedList"/>
    <dgm:cxn modelId="{C91EE509-B17B-42FD-81AE-725E3B75CFC9}" type="presOf" srcId="{7A9BDEE8-08A0-4E61-8D1B-6FC725ACBA57}" destId="{318DD10F-FA77-44BB-99DA-5FB184566535}" srcOrd="0" destOrd="0" presId="urn:microsoft.com/office/officeart/2008/layout/VerticalCurvedList"/>
    <dgm:cxn modelId="{8AC56AE6-1F56-49EE-83A9-D117D6932946}" type="presParOf" srcId="{318DD10F-FA77-44BB-99DA-5FB184566535}" destId="{2DBEEA5B-AB94-43BB-A7FC-FCD8357226E4}" srcOrd="0" destOrd="0" presId="urn:microsoft.com/office/officeart/2008/layout/VerticalCurvedList"/>
    <dgm:cxn modelId="{65E8ABA8-7CF6-4C1D-B2C5-A1FF7DFECCD7}" type="presParOf" srcId="{2DBEEA5B-AB94-43BB-A7FC-FCD8357226E4}" destId="{7402FCCB-F4A1-477E-A7F9-063F69400C60}" srcOrd="0" destOrd="0" presId="urn:microsoft.com/office/officeart/2008/layout/VerticalCurvedList"/>
    <dgm:cxn modelId="{509C50BF-0530-479F-B6FC-11113453F052}" type="presParOf" srcId="{7402FCCB-F4A1-477E-A7F9-063F69400C60}" destId="{490930E4-A093-49EE-AA58-0B3850662076}" srcOrd="0" destOrd="0" presId="urn:microsoft.com/office/officeart/2008/layout/VerticalCurvedList"/>
    <dgm:cxn modelId="{42739185-41EC-4F68-972E-CD3B7DB40ACF}" type="presParOf" srcId="{7402FCCB-F4A1-477E-A7F9-063F69400C60}" destId="{D3BF6BEA-F023-4B54-AC89-4EABD3C03146}" srcOrd="1" destOrd="0" presId="urn:microsoft.com/office/officeart/2008/layout/VerticalCurvedList"/>
    <dgm:cxn modelId="{0912C6E9-B32A-4DF2-BC2A-F316DE2D5ECE}" type="presParOf" srcId="{7402FCCB-F4A1-477E-A7F9-063F69400C60}" destId="{38AC59E7-DFEF-4C0D-95F5-57323E8AD402}" srcOrd="2" destOrd="0" presId="urn:microsoft.com/office/officeart/2008/layout/VerticalCurvedList"/>
    <dgm:cxn modelId="{36F0F6A1-AC03-4051-9DE6-B73836342B7C}" type="presParOf" srcId="{7402FCCB-F4A1-477E-A7F9-063F69400C60}" destId="{3445DFFB-207A-48B3-953C-A005F4B32581}" srcOrd="3" destOrd="0" presId="urn:microsoft.com/office/officeart/2008/layout/VerticalCurvedList"/>
    <dgm:cxn modelId="{BAB07B7E-A211-4358-A515-3E09B5961632}" type="presParOf" srcId="{2DBEEA5B-AB94-43BB-A7FC-FCD8357226E4}" destId="{A9FB545B-5A3D-4D1C-BA35-91A5956263C5}" srcOrd="1" destOrd="0" presId="urn:microsoft.com/office/officeart/2008/layout/VerticalCurvedList"/>
    <dgm:cxn modelId="{B6A1556C-376A-40D3-89D8-98177B821641}" type="presParOf" srcId="{2DBEEA5B-AB94-43BB-A7FC-FCD8357226E4}" destId="{37EBF1F8-80F9-49DF-B24C-A4EC7A402A17}" srcOrd="2" destOrd="0" presId="urn:microsoft.com/office/officeart/2008/layout/VerticalCurvedList"/>
    <dgm:cxn modelId="{9F236420-41C8-4746-AAA9-111F7CB1DF97}" type="presParOf" srcId="{37EBF1F8-80F9-49DF-B24C-A4EC7A402A17}" destId="{93389351-A2D4-4158-8E15-61620A6FDCF2}" srcOrd="0" destOrd="0" presId="urn:microsoft.com/office/officeart/2008/layout/VerticalCurvedList"/>
    <dgm:cxn modelId="{19E86DAF-0216-42E6-9949-FE9A32E19649}" type="presParOf" srcId="{2DBEEA5B-AB94-43BB-A7FC-FCD8357226E4}" destId="{61AA9F6E-B1EB-4676-9CED-87A2A0B25D1D}" srcOrd="3" destOrd="0" presId="urn:microsoft.com/office/officeart/2008/layout/VerticalCurvedList"/>
    <dgm:cxn modelId="{78309395-1DB2-43AB-BDE4-E6D987EC2009}" type="presParOf" srcId="{2DBEEA5B-AB94-43BB-A7FC-FCD8357226E4}" destId="{9166B611-37C9-4C2A-85AA-F4CC8A5D7BC1}" srcOrd="4" destOrd="0" presId="urn:microsoft.com/office/officeart/2008/layout/VerticalCurvedList"/>
    <dgm:cxn modelId="{1C7C5837-1277-4869-AE50-8C53C9F9C36F}" type="presParOf" srcId="{9166B611-37C9-4C2A-85AA-F4CC8A5D7BC1}" destId="{8479D05D-B0C8-4791-AE52-9F5771546457}" srcOrd="0" destOrd="0" presId="urn:microsoft.com/office/officeart/2008/layout/VerticalCurvedList"/>
    <dgm:cxn modelId="{9715739C-2608-46DA-AF63-B5D2E562419E}" type="presParOf" srcId="{2DBEEA5B-AB94-43BB-A7FC-FCD8357226E4}" destId="{9CBE8F4A-7A7C-49A1-A2F1-8BEC1AF3A1DB}" srcOrd="5" destOrd="0" presId="urn:microsoft.com/office/officeart/2008/layout/VerticalCurvedList"/>
    <dgm:cxn modelId="{BCD2EAD2-A776-4A5B-A904-E2915799EBBA}" type="presParOf" srcId="{2DBEEA5B-AB94-43BB-A7FC-FCD8357226E4}" destId="{DC59372E-FDF2-4463-809E-C699013FC8A0}" srcOrd="6" destOrd="0" presId="urn:microsoft.com/office/officeart/2008/layout/VerticalCurvedList"/>
    <dgm:cxn modelId="{5CB93E97-76AB-4194-813B-1738F77B908C}" type="presParOf" srcId="{DC59372E-FDF2-4463-809E-C699013FC8A0}" destId="{A23CFAAB-55BB-4929-A421-6D71053F1CF3}" srcOrd="0" destOrd="0" presId="urn:microsoft.com/office/officeart/2008/layout/VerticalCurvedList"/>
    <dgm:cxn modelId="{5DC5FB16-2DE0-40D1-A1A6-0E54D5E3A474}" type="presParOf" srcId="{2DBEEA5B-AB94-43BB-A7FC-FCD8357226E4}" destId="{70BAA78F-54EE-4A2F-A905-E150FDC61160}" srcOrd="7" destOrd="0" presId="urn:microsoft.com/office/officeart/2008/layout/VerticalCurvedList"/>
    <dgm:cxn modelId="{5103D840-7C08-45D2-BA70-96E08A0275B9}" type="presParOf" srcId="{2DBEEA5B-AB94-43BB-A7FC-FCD8357226E4}" destId="{B229D426-0BD3-46BB-AC76-EDBEA9661F80}" srcOrd="8" destOrd="0" presId="urn:microsoft.com/office/officeart/2008/layout/VerticalCurvedList"/>
    <dgm:cxn modelId="{A28699B3-8BD1-4D7A-A9A5-5A77AE290C91}" type="presParOf" srcId="{B229D426-0BD3-46BB-AC76-EDBEA9661F80}" destId="{707E4234-B6DE-425A-BDD7-CB6D0B1A954A}" srcOrd="0" destOrd="0" presId="urn:microsoft.com/office/officeart/2008/layout/VerticalCurvedList"/>
    <dgm:cxn modelId="{DB1BCC25-F40A-4823-B7F2-F5F154BE85BB}" type="presParOf" srcId="{2DBEEA5B-AB94-43BB-A7FC-FCD8357226E4}" destId="{1D87EF1B-9E4F-45DA-A518-AE9CA5BDF16A}" srcOrd="9" destOrd="0" presId="urn:microsoft.com/office/officeart/2008/layout/VerticalCurvedList"/>
    <dgm:cxn modelId="{9677F42C-CA9A-494B-B525-DFC0BCE238B0}" type="presParOf" srcId="{2DBEEA5B-AB94-43BB-A7FC-FCD8357226E4}" destId="{FBC5B383-A17E-470D-921C-4EE90B422CB4}" srcOrd="10" destOrd="0" presId="urn:microsoft.com/office/officeart/2008/layout/VerticalCurvedList"/>
    <dgm:cxn modelId="{6E79E39A-8F31-4A9E-8C7C-0C4CE36EDCFD}" type="presParOf" srcId="{FBC5B383-A17E-470D-921C-4EE90B422CB4}" destId="{54CA4984-F00A-466A-9489-3FB269FFDC26}" srcOrd="0" destOrd="0" presId="urn:microsoft.com/office/officeart/2008/layout/VerticalCurvedList"/>
    <dgm:cxn modelId="{C0E3D38F-203E-48A4-913B-250AED361BA9}" type="presParOf" srcId="{2DBEEA5B-AB94-43BB-A7FC-FCD8357226E4}" destId="{C1819281-7644-449A-82D6-54C35F6C5AFD}" srcOrd="11" destOrd="0" presId="urn:microsoft.com/office/officeart/2008/layout/VerticalCurvedList"/>
    <dgm:cxn modelId="{6079DB71-8D6D-447D-863A-D915C28A4CCD}" type="presParOf" srcId="{2DBEEA5B-AB94-43BB-A7FC-FCD8357226E4}" destId="{3F1648F2-29E3-435B-8691-8C7FF643E6A0}" srcOrd="12" destOrd="0" presId="urn:microsoft.com/office/officeart/2008/layout/VerticalCurvedList"/>
    <dgm:cxn modelId="{12501C91-DA71-4052-A8EE-E318E2FD6C09}" type="presParOf" srcId="{3F1648F2-29E3-435B-8691-8C7FF643E6A0}" destId="{3060B011-37EC-4106-8F6C-702A9CAE776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6E76F50-A022-482C-8E9F-5F265397B312}" type="doc">
      <dgm:prSet loTypeId="urn:microsoft.com/office/officeart/2005/8/layout/radial5" loCatId="cycle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A25966C-D68A-46FF-A982-201068739AB3}">
      <dgm:prSet phldrT="[Текст]" custT="1"/>
      <dgm:spPr>
        <a:solidFill>
          <a:srgbClr val="E60000"/>
        </a:solidFill>
      </dgm:spPr>
      <dgm:t>
        <a:bodyPr/>
        <a:lstStyle/>
        <a:p>
          <a:r>
            <a:rPr lang="ru-RU" sz="22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Руководитель </a:t>
          </a:r>
          <a:endParaRPr lang="ru-RU" sz="22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75FAC6BE-418B-4C40-8443-7D4C3D684C61}" type="parTrans" cxnId="{723A2395-751A-46BB-8371-A1527EA27B13}">
      <dgm:prSet/>
      <dgm:spPr/>
      <dgm:t>
        <a:bodyPr/>
        <a:lstStyle/>
        <a:p>
          <a:endParaRPr lang="ru-RU"/>
        </a:p>
      </dgm:t>
    </dgm:pt>
    <dgm:pt modelId="{D8633308-A4A3-4084-8D98-58AC705C8CFE}" type="sibTrans" cxnId="{723A2395-751A-46BB-8371-A1527EA27B13}">
      <dgm:prSet/>
      <dgm:spPr/>
      <dgm:t>
        <a:bodyPr/>
        <a:lstStyle/>
        <a:p>
          <a:endParaRPr lang="ru-RU"/>
        </a:p>
      </dgm:t>
    </dgm:pt>
    <dgm:pt modelId="{EF15A948-9E98-42C4-A66D-F4A6CFB14FAA}">
      <dgm:prSet phldrT="[Текст]" custT="1"/>
      <dgm:spPr>
        <a:solidFill>
          <a:srgbClr val="7030A0"/>
        </a:solidFill>
      </dgm:spPr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r>
            <a:rPr lang="ru-RU" sz="2000" b="1" cap="none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rPr>
            <a:t>Воспитатель, старший воспитатель </a:t>
          </a:r>
          <a:endParaRPr lang="ru-RU" sz="2000" b="1" cap="none" spc="150" dirty="0">
            <a:ln w="11430"/>
            <a:solidFill>
              <a:srgbClr val="F8F8F8"/>
            </a:solidFill>
            <a:effectLst>
              <a:outerShdw blurRad="25400" algn="tl" rotWithShape="0">
                <a:srgbClr val="000000">
                  <a:alpha val="43000"/>
                </a:srgbClr>
              </a:outerShdw>
            </a:effectLst>
          </a:endParaRPr>
        </a:p>
      </dgm:t>
    </dgm:pt>
    <dgm:pt modelId="{D175A7A6-1793-4222-842B-CA6A952F4F44}" type="parTrans" cxnId="{7D53BF37-76A2-4942-A6EC-D89CCF9CAC63}">
      <dgm:prSet/>
      <dgm:spPr>
        <a:solidFill>
          <a:srgbClr val="FF0000"/>
        </a:solidFill>
      </dgm:spPr>
      <dgm:t>
        <a:bodyPr/>
        <a:lstStyle/>
        <a:p>
          <a:endParaRPr lang="ru-RU"/>
        </a:p>
      </dgm:t>
    </dgm:pt>
    <dgm:pt modelId="{63D0E171-074D-4934-B4B7-E2BA944BDB48}" type="sibTrans" cxnId="{7D53BF37-76A2-4942-A6EC-D89CCF9CAC63}">
      <dgm:prSet/>
      <dgm:spPr/>
      <dgm:t>
        <a:bodyPr/>
        <a:lstStyle/>
        <a:p>
          <a:endParaRPr lang="ru-RU"/>
        </a:p>
      </dgm:t>
    </dgm:pt>
    <dgm:pt modelId="{2090A3AF-6910-4ABA-A932-37A6FECDE169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22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Рабочая группа</a:t>
          </a:r>
          <a:endParaRPr lang="ru-RU" sz="22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F85DA203-352D-4B1D-B831-6A546F6E1927}" type="parTrans" cxnId="{DAD784F0-0D69-40AF-AD6A-BFEDE65B2780}">
      <dgm:prSet/>
      <dgm:spPr>
        <a:solidFill>
          <a:srgbClr val="0070C0"/>
        </a:solidFill>
      </dgm:spPr>
      <dgm:t>
        <a:bodyPr/>
        <a:lstStyle/>
        <a:p>
          <a:endParaRPr lang="ru-RU"/>
        </a:p>
      </dgm:t>
    </dgm:pt>
    <dgm:pt modelId="{79C4A033-7907-4A97-AFC4-BCFA04C34B28}" type="sibTrans" cxnId="{DAD784F0-0D69-40AF-AD6A-BFEDE65B2780}">
      <dgm:prSet/>
      <dgm:spPr/>
      <dgm:t>
        <a:bodyPr/>
        <a:lstStyle/>
        <a:p>
          <a:endParaRPr lang="ru-RU"/>
        </a:p>
      </dgm:t>
    </dgm:pt>
    <dgm:pt modelId="{1313031D-7D1F-41AB-8F0B-36D02550B584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20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Педагог дополнительного образования </a:t>
          </a:r>
          <a:endParaRPr lang="ru-RU" sz="20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2503B43-B584-43DE-AA45-9F0892E91875}" type="parTrans" cxnId="{A1A33B01-5A8C-467C-B7FF-754428DC5D71}">
      <dgm:prSet/>
      <dgm:spPr>
        <a:solidFill>
          <a:srgbClr val="00B050"/>
        </a:solidFill>
      </dgm:spPr>
      <dgm:t>
        <a:bodyPr/>
        <a:lstStyle/>
        <a:p>
          <a:endParaRPr lang="ru-RU"/>
        </a:p>
      </dgm:t>
    </dgm:pt>
    <dgm:pt modelId="{AC06EF34-F41D-408E-B468-39387A2436A1}" type="sibTrans" cxnId="{A1A33B01-5A8C-467C-B7FF-754428DC5D71}">
      <dgm:prSet/>
      <dgm:spPr/>
      <dgm:t>
        <a:bodyPr/>
        <a:lstStyle/>
        <a:p>
          <a:endParaRPr lang="ru-RU"/>
        </a:p>
      </dgm:t>
    </dgm:pt>
    <dgm:pt modelId="{FBC94F88-8AD8-4C22-9F10-5CB47009D296}">
      <dgm:prSet phldrT="[Текст]" custT="1"/>
      <dgm:spPr>
        <a:solidFill>
          <a:srgbClr val="FFFF00"/>
        </a:solidFill>
      </dgm:spPr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r>
            <a:rPr lang="ru-RU" sz="22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Педагог-психолог</a:t>
          </a:r>
          <a:endParaRPr lang="ru-RU" sz="2200" b="1" cap="none" spc="0" dirty="0">
            <a:ln w="18000">
              <a:solidFill>
                <a:schemeClr val="accent2">
                  <a:satMod val="140000"/>
                </a:schemeClr>
              </a:solidFill>
              <a:prstDash val="solid"/>
              <a:miter lim="800000"/>
            </a:ln>
            <a:noFill/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gm:t>
    </dgm:pt>
    <dgm:pt modelId="{F8125177-F748-40BF-896D-2D9E05D848B4}" type="parTrans" cxnId="{819643C8-2E36-4E39-A6E3-9EFE4725D8C2}">
      <dgm:prSet/>
      <dgm:spPr>
        <a:solidFill>
          <a:srgbClr val="FFFF00"/>
        </a:solidFill>
      </dgm:spPr>
      <dgm:t>
        <a:bodyPr/>
        <a:lstStyle/>
        <a:p>
          <a:endParaRPr lang="ru-RU"/>
        </a:p>
      </dgm:t>
    </dgm:pt>
    <dgm:pt modelId="{22263226-0681-49C8-A880-5974C9A2496D}" type="sibTrans" cxnId="{819643C8-2E36-4E39-A6E3-9EFE4725D8C2}">
      <dgm:prSet/>
      <dgm:spPr/>
      <dgm:t>
        <a:bodyPr/>
        <a:lstStyle/>
        <a:p>
          <a:endParaRPr lang="ru-RU"/>
        </a:p>
      </dgm:t>
    </dgm:pt>
    <dgm:pt modelId="{0B06F741-56B5-4417-81FF-49D522B502EC}" type="pres">
      <dgm:prSet presAssocID="{86E76F50-A022-482C-8E9F-5F265397B312}" presName="Name0" presStyleCnt="0">
        <dgm:presLayoutVars>
          <dgm:chMax val="1"/>
          <dgm:dir val="rev"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F0F02D-6BCA-4EB1-B614-E4F4E43700B2}" type="pres">
      <dgm:prSet presAssocID="{4A25966C-D68A-46FF-A982-201068739AB3}" presName="centerShape" presStyleLbl="node0" presStyleIdx="0" presStyleCnt="1" custScaleX="188742" custScaleY="114835"/>
      <dgm:spPr/>
      <dgm:t>
        <a:bodyPr/>
        <a:lstStyle/>
        <a:p>
          <a:endParaRPr lang="ru-RU"/>
        </a:p>
      </dgm:t>
    </dgm:pt>
    <dgm:pt modelId="{8BC0E6A6-8B72-4355-B2FA-82046246250C}" type="pres">
      <dgm:prSet presAssocID="{D175A7A6-1793-4222-842B-CA6A952F4F44}" presName="parTrans" presStyleLbl="sibTrans2D1" presStyleIdx="0" presStyleCnt="4"/>
      <dgm:spPr/>
      <dgm:t>
        <a:bodyPr/>
        <a:lstStyle/>
        <a:p>
          <a:endParaRPr lang="ru-RU"/>
        </a:p>
      </dgm:t>
    </dgm:pt>
    <dgm:pt modelId="{A9C06E32-466D-48E9-83E9-2EF5F35FEB28}" type="pres">
      <dgm:prSet presAssocID="{D175A7A6-1793-4222-842B-CA6A952F4F44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519E0A5D-ADAE-4CFF-8688-E15DFE2D2BDA}" type="pres">
      <dgm:prSet presAssocID="{EF15A948-9E98-42C4-A66D-F4A6CFB14FAA}" presName="node" presStyleLbl="node1" presStyleIdx="0" presStyleCnt="4" custScaleX="1995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31BA23-90C0-452F-B4D6-57024B3D0EC7}" type="pres">
      <dgm:prSet presAssocID="{F85DA203-352D-4B1D-B831-6A546F6E1927}" presName="parTrans" presStyleLbl="sibTrans2D1" presStyleIdx="1" presStyleCnt="4"/>
      <dgm:spPr/>
      <dgm:t>
        <a:bodyPr/>
        <a:lstStyle/>
        <a:p>
          <a:endParaRPr lang="ru-RU"/>
        </a:p>
      </dgm:t>
    </dgm:pt>
    <dgm:pt modelId="{90B8E78F-C226-4D88-B2B6-2B617B5DF9DB}" type="pres">
      <dgm:prSet presAssocID="{F85DA203-352D-4B1D-B831-6A546F6E1927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19502318-9EC9-4490-A1D5-0E0D5BF42258}" type="pres">
      <dgm:prSet presAssocID="{2090A3AF-6910-4ABA-A932-37A6FECDE169}" presName="node" presStyleLbl="node1" presStyleIdx="1" presStyleCnt="4" custScaleX="171905" custRadScaleRad="162478" custRadScaleInc="-6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6841F2-3482-4958-8426-7211F71D6A79}" type="pres">
      <dgm:prSet presAssocID="{02503B43-B584-43DE-AA45-9F0892E91875}" presName="parTrans" presStyleLbl="sibTrans2D1" presStyleIdx="2" presStyleCnt="4"/>
      <dgm:spPr/>
      <dgm:t>
        <a:bodyPr/>
        <a:lstStyle/>
        <a:p>
          <a:endParaRPr lang="ru-RU"/>
        </a:p>
      </dgm:t>
    </dgm:pt>
    <dgm:pt modelId="{7DC6475E-BBE2-4502-B973-60B7A935D403}" type="pres">
      <dgm:prSet presAssocID="{02503B43-B584-43DE-AA45-9F0892E91875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A4E92A94-5E46-452A-A368-EA1B87609B4D}" type="pres">
      <dgm:prSet presAssocID="{1313031D-7D1F-41AB-8F0B-36D02550B584}" presName="node" presStyleLbl="node1" presStyleIdx="2" presStyleCnt="4" custScaleX="2105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B3C8D4-32A2-4F0F-8BBE-3B96B4F1581E}" type="pres">
      <dgm:prSet presAssocID="{F8125177-F748-40BF-896D-2D9E05D848B4}" presName="parTrans" presStyleLbl="sibTrans2D1" presStyleIdx="3" presStyleCnt="4" custFlipHor="0" custScaleX="128428" custScaleY="99945" custLinFactNeighborX="21336" custLinFactNeighborY="1681"/>
      <dgm:spPr/>
      <dgm:t>
        <a:bodyPr/>
        <a:lstStyle/>
        <a:p>
          <a:endParaRPr lang="ru-RU"/>
        </a:p>
      </dgm:t>
    </dgm:pt>
    <dgm:pt modelId="{3F601D21-FE5F-42C8-9B67-21D65F54B74E}" type="pres">
      <dgm:prSet presAssocID="{F8125177-F748-40BF-896D-2D9E05D848B4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494BE538-1887-43FD-94D2-7F944C16B9FA}" type="pres">
      <dgm:prSet presAssocID="{FBC94F88-8AD8-4C22-9F10-5CB47009D296}" presName="node" presStyleLbl="node1" presStyleIdx="3" presStyleCnt="4" custScaleX="152856" custRadScaleRad="144247" custRadScaleInc="-9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C2FADA6-6067-4FF8-AE10-6E4B57C04D84}" type="presOf" srcId="{4A25966C-D68A-46FF-A982-201068739AB3}" destId="{94F0F02D-6BCA-4EB1-B614-E4F4E43700B2}" srcOrd="0" destOrd="0" presId="urn:microsoft.com/office/officeart/2005/8/layout/radial5"/>
    <dgm:cxn modelId="{723A2395-751A-46BB-8371-A1527EA27B13}" srcId="{86E76F50-A022-482C-8E9F-5F265397B312}" destId="{4A25966C-D68A-46FF-A982-201068739AB3}" srcOrd="0" destOrd="0" parTransId="{75FAC6BE-418B-4C40-8443-7D4C3D684C61}" sibTransId="{D8633308-A4A3-4084-8D98-58AC705C8CFE}"/>
    <dgm:cxn modelId="{95F1F9A9-743F-49F8-9EDD-48A56A17257C}" type="presOf" srcId="{F85DA203-352D-4B1D-B831-6A546F6E1927}" destId="{90B8E78F-C226-4D88-B2B6-2B617B5DF9DB}" srcOrd="1" destOrd="0" presId="urn:microsoft.com/office/officeart/2005/8/layout/radial5"/>
    <dgm:cxn modelId="{4A27A553-7CCE-478E-BDA1-F2E1F75E20E0}" type="presOf" srcId="{FBC94F88-8AD8-4C22-9F10-5CB47009D296}" destId="{494BE538-1887-43FD-94D2-7F944C16B9FA}" srcOrd="0" destOrd="0" presId="urn:microsoft.com/office/officeart/2005/8/layout/radial5"/>
    <dgm:cxn modelId="{AA3A4A26-E357-4A69-A867-58E036CAD36D}" type="presOf" srcId="{F8125177-F748-40BF-896D-2D9E05D848B4}" destId="{3F601D21-FE5F-42C8-9B67-21D65F54B74E}" srcOrd="1" destOrd="0" presId="urn:microsoft.com/office/officeart/2005/8/layout/radial5"/>
    <dgm:cxn modelId="{60CFF993-BF33-4703-B4FB-E22862061F15}" type="presOf" srcId="{D175A7A6-1793-4222-842B-CA6A952F4F44}" destId="{8BC0E6A6-8B72-4355-B2FA-82046246250C}" srcOrd="0" destOrd="0" presId="urn:microsoft.com/office/officeart/2005/8/layout/radial5"/>
    <dgm:cxn modelId="{31E26A3B-3ECA-439E-817D-E562E7D5E132}" type="presOf" srcId="{D175A7A6-1793-4222-842B-CA6A952F4F44}" destId="{A9C06E32-466D-48E9-83E9-2EF5F35FEB28}" srcOrd="1" destOrd="0" presId="urn:microsoft.com/office/officeart/2005/8/layout/radial5"/>
    <dgm:cxn modelId="{5911C165-DA9B-498A-A02C-644848A2C187}" type="presOf" srcId="{1313031D-7D1F-41AB-8F0B-36D02550B584}" destId="{A4E92A94-5E46-452A-A368-EA1B87609B4D}" srcOrd="0" destOrd="0" presId="urn:microsoft.com/office/officeart/2005/8/layout/radial5"/>
    <dgm:cxn modelId="{A1A33B01-5A8C-467C-B7FF-754428DC5D71}" srcId="{4A25966C-D68A-46FF-A982-201068739AB3}" destId="{1313031D-7D1F-41AB-8F0B-36D02550B584}" srcOrd="2" destOrd="0" parTransId="{02503B43-B584-43DE-AA45-9F0892E91875}" sibTransId="{AC06EF34-F41D-408E-B468-39387A2436A1}"/>
    <dgm:cxn modelId="{819643C8-2E36-4E39-A6E3-9EFE4725D8C2}" srcId="{4A25966C-D68A-46FF-A982-201068739AB3}" destId="{FBC94F88-8AD8-4C22-9F10-5CB47009D296}" srcOrd="3" destOrd="0" parTransId="{F8125177-F748-40BF-896D-2D9E05D848B4}" sibTransId="{22263226-0681-49C8-A880-5974C9A2496D}"/>
    <dgm:cxn modelId="{B4312081-DB6B-4D17-BC39-87E87E29D2E4}" type="presOf" srcId="{F8125177-F748-40BF-896D-2D9E05D848B4}" destId="{16B3C8D4-32A2-4F0F-8BBE-3B96B4F1581E}" srcOrd="0" destOrd="0" presId="urn:microsoft.com/office/officeart/2005/8/layout/radial5"/>
    <dgm:cxn modelId="{D8323013-0CC5-493F-BFD6-165A6FE049D1}" type="presOf" srcId="{F85DA203-352D-4B1D-B831-6A546F6E1927}" destId="{A031BA23-90C0-452F-B4D6-57024B3D0EC7}" srcOrd="0" destOrd="0" presId="urn:microsoft.com/office/officeart/2005/8/layout/radial5"/>
    <dgm:cxn modelId="{A72722F8-89CA-4C6E-B3D5-93E065F23D88}" type="presOf" srcId="{02503B43-B584-43DE-AA45-9F0892E91875}" destId="{606841F2-3482-4958-8426-7211F71D6A79}" srcOrd="0" destOrd="0" presId="urn:microsoft.com/office/officeart/2005/8/layout/radial5"/>
    <dgm:cxn modelId="{1F594493-74EC-42C4-9A68-AE1FB39D561C}" type="presOf" srcId="{2090A3AF-6910-4ABA-A932-37A6FECDE169}" destId="{19502318-9EC9-4490-A1D5-0E0D5BF42258}" srcOrd="0" destOrd="0" presId="urn:microsoft.com/office/officeart/2005/8/layout/radial5"/>
    <dgm:cxn modelId="{7D53BF37-76A2-4942-A6EC-D89CCF9CAC63}" srcId="{4A25966C-D68A-46FF-A982-201068739AB3}" destId="{EF15A948-9E98-42C4-A66D-F4A6CFB14FAA}" srcOrd="0" destOrd="0" parTransId="{D175A7A6-1793-4222-842B-CA6A952F4F44}" sibTransId="{63D0E171-074D-4934-B4B7-E2BA944BDB48}"/>
    <dgm:cxn modelId="{DAD784F0-0D69-40AF-AD6A-BFEDE65B2780}" srcId="{4A25966C-D68A-46FF-A982-201068739AB3}" destId="{2090A3AF-6910-4ABA-A932-37A6FECDE169}" srcOrd="1" destOrd="0" parTransId="{F85DA203-352D-4B1D-B831-6A546F6E1927}" sibTransId="{79C4A033-7907-4A97-AFC4-BCFA04C34B28}"/>
    <dgm:cxn modelId="{B42EEC85-0FEE-44F8-A617-6DDB0AE0853D}" type="presOf" srcId="{02503B43-B584-43DE-AA45-9F0892E91875}" destId="{7DC6475E-BBE2-4502-B973-60B7A935D403}" srcOrd="1" destOrd="0" presId="urn:microsoft.com/office/officeart/2005/8/layout/radial5"/>
    <dgm:cxn modelId="{E878C88D-AA1E-405D-B5EF-215E5DB00758}" type="presOf" srcId="{EF15A948-9E98-42C4-A66D-F4A6CFB14FAA}" destId="{519E0A5D-ADAE-4CFF-8688-E15DFE2D2BDA}" srcOrd="0" destOrd="0" presId="urn:microsoft.com/office/officeart/2005/8/layout/radial5"/>
    <dgm:cxn modelId="{69A9E33A-9DB3-43E5-AEF0-E9FE56A6DEC8}" type="presOf" srcId="{86E76F50-A022-482C-8E9F-5F265397B312}" destId="{0B06F741-56B5-4417-81FF-49D522B502EC}" srcOrd="0" destOrd="0" presId="urn:microsoft.com/office/officeart/2005/8/layout/radial5"/>
    <dgm:cxn modelId="{14CCE317-B8B4-42B2-B8E8-296DEACA90A5}" type="presParOf" srcId="{0B06F741-56B5-4417-81FF-49D522B502EC}" destId="{94F0F02D-6BCA-4EB1-B614-E4F4E43700B2}" srcOrd="0" destOrd="0" presId="urn:microsoft.com/office/officeart/2005/8/layout/radial5"/>
    <dgm:cxn modelId="{96981A0F-9F33-4D59-A5F4-309683622A0D}" type="presParOf" srcId="{0B06F741-56B5-4417-81FF-49D522B502EC}" destId="{8BC0E6A6-8B72-4355-B2FA-82046246250C}" srcOrd="1" destOrd="0" presId="urn:microsoft.com/office/officeart/2005/8/layout/radial5"/>
    <dgm:cxn modelId="{3970A44F-A86C-4CED-B652-A669545BD9CD}" type="presParOf" srcId="{8BC0E6A6-8B72-4355-B2FA-82046246250C}" destId="{A9C06E32-466D-48E9-83E9-2EF5F35FEB28}" srcOrd="0" destOrd="0" presId="urn:microsoft.com/office/officeart/2005/8/layout/radial5"/>
    <dgm:cxn modelId="{E64590D7-CD7E-49F3-A45F-55A1293ED676}" type="presParOf" srcId="{0B06F741-56B5-4417-81FF-49D522B502EC}" destId="{519E0A5D-ADAE-4CFF-8688-E15DFE2D2BDA}" srcOrd="2" destOrd="0" presId="urn:microsoft.com/office/officeart/2005/8/layout/radial5"/>
    <dgm:cxn modelId="{E4CC849F-1CC4-43B8-BB6B-4C9CA71B62E4}" type="presParOf" srcId="{0B06F741-56B5-4417-81FF-49D522B502EC}" destId="{A031BA23-90C0-452F-B4D6-57024B3D0EC7}" srcOrd="3" destOrd="0" presId="urn:microsoft.com/office/officeart/2005/8/layout/radial5"/>
    <dgm:cxn modelId="{7CB19ADE-0AD1-4354-8D3A-8D198150B5C4}" type="presParOf" srcId="{A031BA23-90C0-452F-B4D6-57024B3D0EC7}" destId="{90B8E78F-C226-4D88-B2B6-2B617B5DF9DB}" srcOrd="0" destOrd="0" presId="urn:microsoft.com/office/officeart/2005/8/layout/radial5"/>
    <dgm:cxn modelId="{824D0ED6-A7CE-46ED-B50F-D405279EA1EC}" type="presParOf" srcId="{0B06F741-56B5-4417-81FF-49D522B502EC}" destId="{19502318-9EC9-4490-A1D5-0E0D5BF42258}" srcOrd="4" destOrd="0" presId="urn:microsoft.com/office/officeart/2005/8/layout/radial5"/>
    <dgm:cxn modelId="{777C38B5-60A7-443C-820A-0A158E53C634}" type="presParOf" srcId="{0B06F741-56B5-4417-81FF-49D522B502EC}" destId="{606841F2-3482-4958-8426-7211F71D6A79}" srcOrd="5" destOrd="0" presId="urn:microsoft.com/office/officeart/2005/8/layout/radial5"/>
    <dgm:cxn modelId="{F46F4A06-C701-461F-88A8-6C027466B740}" type="presParOf" srcId="{606841F2-3482-4958-8426-7211F71D6A79}" destId="{7DC6475E-BBE2-4502-B973-60B7A935D403}" srcOrd="0" destOrd="0" presId="urn:microsoft.com/office/officeart/2005/8/layout/radial5"/>
    <dgm:cxn modelId="{C3C12503-7649-4D76-8A22-8D8AFEB0DBD1}" type="presParOf" srcId="{0B06F741-56B5-4417-81FF-49D522B502EC}" destId="{A4E92A94-5E46-452A-A368-EA1B87609B4D}" srcOrd="6" destOrd="0" presId="urn:microsoft.com/office/officeart/2005/8/layout/radial5"/>
    <dgm:cxn modelId="{5C196584-227C-4727-85EB-8A57D209FBE4}" type="presParOf" srcId="{0B06F741-56B5-4417-81FF-49D522B502EC}" destId="{16B3C8D4-32A2-4F0F-8BBE-3B96B4F1581E}" srcOrd="7" destOrd="0" presId="urn:microsoft.com/office/officeart/2005/8/layout/radial5"/>
    <dgm:cxn modelId="{D8B97AF8-63E3-4135-8F6E-3BA201B65A71}" type="presParOf" srcId="{16B3C8D4-32A2-4F0F-8BBE-3B96B4F1581E}" destId="{3F601D21-FE5F-42C8-9B67-21D65F54B74E}" srcOrd="0" destOrd="0" presId="urn:microsoft.com/office/officeart/2005/8/layout/radial5"/>
    <dgm:cxn modelId="{29B37643-0909-449F-B823-B5F36220F349}" type="presParOf" srcId="{0B06F741-56B5-4417-81FF-49D522B502EC}" destId="{494BE538-1887-43FD-94D2-7F944C16B9FA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688E5C-6B2A-4A6A-9A6F-8E2C897A2B5B}">
      <dsp:nvSpPr>
        <dsp:cNvPr id="0" name=""/>
        <dsp:cNvSpPr/>
      </dsp:nvSpPr>
      <dsp:spPr>
        <a:xfrm>
          <a:off x="0" y="744223"/>
          <a:ext cx="82296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2E9545-0FB1-4875-9344-AB439E073CE3}">
      <dsp:nvSpPr>
        <dsp:cNvPr id="0" name=""/>
        <dsp:cNvSpPr/>
      </dsp:nvSpPr>
      <dsp:spPr>
        <a:xfrm>
          <a:off x="442390" y="72006"/>
          <a:ext cx="6912864" cy="81315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accent6">
                  <a:lumMod val="50000"/>
                </a:schemeClr>
              </a:solidFill>
            </a:rPr>
            <a:t>Нормативно-правовое обеспечение</a:t>
          </a:r>
          <a:endParaRPr lang="ru-RU" sz="2800" b="1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482085" y="111701"/>
        <a:ext cx="6833474" cy="733762"/>
      </dsp:txXfrm>
    </dsp:sp>
    <dsp:sp modelId="{EB91F84D-D276-4EAD-BF71-25FDCBFE9B64}">
      <dsp:nvSpPr>
        <dsp:cNvPr id="0" name=""/>
        <dsp:cNvSpPr/>
      </dsp:nvSpPr>
      <dsp:spPr>
        <a:xfrm>
          <a:off x="0" y="1650210"/>
          <a:ext cx="82296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C49249-840B-4078-8C51-E25311FA0DBC}">
      <dsp:nvSpPr>
        <dsp:cNvPr id="0" name=""/>
        <dsp:cNvSpPr/>
      </dsp:nvSpPr>
      <dsp:spPr>
        <a:xfrm>
          <a:off x="411480" y="1142023"/>
          <a:ext cx="7036546" cy="700066"/>
        </a:xfrm>
        <a:prstGeom prst="roundRect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accent6">
                  <a:lumMod val="50000"/>
                </a:schemeClr>
              </a:solidFill>
            </a:rPr>
            <a:t>Условия</a:t>
          </a:r>
          <a:r>
            <a:rPr lang="ru-RU" sz="2400" b="1" kern="1200" dirty="0" smtClean="0">
              <a:solidFill>
                <a:schemeClr val="accent6">
                  <a:lumMod val="50000"/>
                </a:schemeClr>
              </a:solidFill>
            </a:rPr>
            <a:t> </a:t>
          </a:r>
          <a:r>
            <a:rPr lang="ru-RU" sz="2800" kern="1200" dirty="0" smtClean="0">
              <a:solidFill>
                <a:schemeClr val="accent6">
                  <a:lumMod val="50000"/>
                </a:schemeClr>
              </a:solidFill>
            </a:rPr>
            <a:t>(требования к среде)</a:t>
          </a:r>
          <a:endParaRPr lang="ru-RU" sz="28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445654" y="1176197"/>
        <a:ext cx="6968198" cy="631718"/>
      </dsp:txXfrm>
    </dsp:sp>
    <dsp:sp modelId="{E8731672-56F2-4CEB-8DD6-D0E9BD63E032}">
      <dsp:nvSpPr>
        <dsp:cNvPr id="0" name=""/>
        <dsp:cNvSpPr/>
      </dsp:nvSpPr>
      <dsp:spPr>
        <a:xfrm>
          <a:off x="0" y="2585235"/>
          <a:ext cx="82296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FB2443-8F71-415E-B9E3-1624B5AF16E8}">
      <dsp:nvSpPr>
        <dsp:cNvPr id="0" name=""/>
        <dsp:cNvSpPr/>
      </dsp:nvSpPr>
      <dsp:spPr>
        <a:xfrm>
          <a:off x="411480" y="2048010"/>
          <a:ext cx="7056882" cy="729105"/>
        </a:xfrm>
        <a:prstGeom prst="round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6">
                  <a:lumMod val="50000"/>
                </a:schemeClr>
              </a:solidFill>
            </a:rPr>
            <a:t>Содержание</a:t>
          </a:r>
          <a:r>
            <a:rPr lang="ru-RU" sz="2400" kern="1200" dirty="0" smtClean="0">
              <a:solidFill>
                <a:schemeClr val="accent6">
                  <a:lumMod val="50000"/>
                </a:schemeClr>
              </a:solidFill>
            </a:rPr>
            <a:t> (программно-методическое обеспечение, целевые ориентиры)</a:t>
          </a:r>
          <a:endParaRPr lang="ru-RU" sz="24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447072" y="2083602"/>
        <a:ext cx="6985698" cy="657921"/>
      </dsp:txXfrm>
    </dsp:sp>
    <dsp:sp modelId="{9FB342E5-B564-4F6C-AC43-D74F91B580F5}">
      <dsp:nvSpPr>
        <dsp:cNvPr id="0" name=""/>
        <dsp:cNvSpPr/>
      </dsp:nvSpPr>
      <dsp:spPr>
        <a:xfrm>
          <a:off x="0" y="3559704"/>
          <a:ext cx="82296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B15A40-7044-4186-8046-530807707464}">
      <dsp:nvSpPr>
        <dsp:cNvPr id="0" name=""/>
        <dsp:cNvSpPr/>
      </dsp:nvSpPr>
      <dsp:spPr>
        <a:xfrm>
          <a:off x="411480" y="2983035"/>
          <a:ext cx="7118521" cy="768548"/>
        </a:xfrm>
        <a:prstGeom prst="roundRect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6">
                  <a:lumMod val="50000"/>
                </a:schemeClr>
              </a:solidFill>
            </a:rPr>
            <a:t>Полномочия</a:t>
          </a:r>
          <a:r>
            <a:rPr lang="ru-RU" sz="2400" kern="1200" dirty="0" smtClean="0">
              <a:solidFill>
                <a:schemeClr val="accent6">
                  <a:lumMod val="50000"/>
                </a:schemeClr>
              </a:solidFill>
            </a:rPr>
            <a:t> (руководитель, воспитатель, педагог-психолог</a:t>
          </a:r>
          <a:r>
            <a:rPr lang="ru-RU" sz="2400" kern="1200" smtClean="0">
              <a:solidFill>
                <a:schemeClr val="accent6">
                  <a:lumMod val="50000"/>
                </a:schemeClr>
              </a:solidFill>
            </a:rPr>
            <a:t>, педагог-Монтессори </a:t>
          </a:r>
          <a:r>
            <a:rPr lang="ru-RU" sz="2400" kern="1200" dirty="0" smtClean="0">
              <a:solidFill>
                <a:schemeClr val="accent6">
                  <a:lumMod val="50000"/>
                </a:schemeClr>
              </a:solidFill>
            </a:rPr>
            <a:t>и т.д.)</a:t>
          </a:r>
          <a:endParaRPr lang="ru-RU" sz="24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448997" y="3020552"/>
        <a:ext cx="7043487" cy="693514"/>
      </dsp:txXfrm>
    </dsp:sp>
    <dsp:sp modelId="{ECE78935-0E1F-4191-A44C-481081B56B83}">
      <dsp:nvSpPr>
        <dsp:cNvPr id="0" name=""/>
        <dsp:cNvSpPr/>
      </dsp:nvSpPr>
      <dsp:spPr>
        <a:xfrm>
          <a:off x="0" y="4518001"/>
          <a:ext cx="82296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FCFDE0-237B-42E8-85A3-B4D8A649C1E3}">
      <dsp:nvSpPr>
        <dsp:cNvPr id="0" name=""/>
        <dsp:cNvSpPr/>
      </dsp:nvSpPr>
      <dsp:spPr>
        <a:xfrm>
          <a:off x="411480" y="3957504"/>
          <a:ext cx="7083496" cy="752376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6">
                  <a:lumMod val="50000"/>
                </a:schemeClr>
              </a:solidFill>
            </a:rPr>
            <a:t>Технология</a:t>
          </a:r>
          <a:r>
            <a:rPr lang="ru-RU" sz="2400" kern="1200" dirty="0" smtClean="0">
              <a:solidFill>
                <a:schemeClr val="accent6">
                  <a:lumMod val="50000"/>
                </a:schemeClr>
              </a:solidFill>
            </a:rPr>
            <a:t> (алгоритм создания среды)</a:t>
          </a:r>
          <a:endParaRPr lang="ru-RU" sz="24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448208" y="3994232"/>
        <a:ext cx="7010040" cy="6789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BF6BEA-F023-4B54-AC89-4EABD3C03146}">
      <dsp:nvSpPr>
        <dsp:cNvPr id="0" name=""/>
        <dsp:cNvSpPr/>
      </dsp:nvSpPr>
      <dsp:spPr>
        <a:xfrm>
          <a:off x="-4719213" y="-719196"/>
          <a:ext cx="5623967" cy="5623967"/>
        </a:xfrm>
        <a:prstGeom prst="blockArc">
          <a:avLst>
            <a:gd name="adj1" fmla="val 18900000"/>
            <a:gd name="adj2" fmla="val 2700000"/>
            <a:gd name="adj3" fmla="val 384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FB545B-5A3D-4D1C-BA35-91A5956263C5}">
      <dsp:nvSpPr>
        <dsp:cNvPr id="0" name=""/>
        <dsp:cNvSpPr/>
      </dsp:nvSpPr>
      <dsp:spPr>
        <a:xfrm>
          <a:off x="336877" y="219932"/>
          <a:ext cx="3998647" cy="439698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01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содержательно-насыщенной</a:t>
          </a:r>
          <a:endParaRPr lang="ru-RU" sz="2200" b="1" kern="1200" dirty="0"/>
        </a:p>
      </dsp:txBody>
      <dsp:txXfrm>
        <a:off x="336877" y="219932"/>
        <a:ext cx="3998647" cy="439698"/>
      </dsp:txXfrm>
    </dsp:sp>
    <dsp:sp modelId="{93389351-A2D4-4158-8E15-61620A6FDCF2}">
      <dsp:nvSpPr>
        <dsp:cNvPr id="0" name=""/>
        <dsp:cNvSpPr/>
      </dsp:nvSpPr>
      <dsp:spPr>
        <a:xfrm>
          <a:off x="78983" y="159957"/>
          <a:ext cx="549622" cy="549622"/>
        </a:xfrm>
        <a:prstGeom prst="ellipse">
          <a:avLst/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AA9F6E-B1EB-4676-9CED-87A2A0B25D1D}">
      <dsp:nvSpPr>
        <dsp:cNvPr id="0" name=""/>
        <dsp:cNvSpPr/>
      </dsp:nvSpPr>
      <dsp:spPr>
        <a:xfrm>
          <a:off x="755522" y="879774"/>
          <a:ext cx="3636965" cy="439698"/>
        </a:xfrm>
        <a:prstGeom prst="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01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трансформируемой</a:t>
          </a:r>
          <a:endParaRPr lang="ru-RU" sz="2200" b="1" kern="1200" dirty="0"/>
        </a:p>
      </dsp:txBody>
      <dsp:txXfrm>
        <a:off x="755522" y="879774"/>
        <a:ext cx="3636965" cy="439698"/>
      </dsp:txXfrm>
    </dsp:sp>
    <dsp:sp modelId="{8479D05D-B0C8-4791-AE52-9F5771546457}">
      <dsp:nvSpPr>
        <dsp:cNvPr id="0" name=""/>
        <dsp:cNvSpPr/>
      </dsp:nvSpPr>
      <dsp:spPr>
        <a:xfrm>
          <a:off x="423748" y="824433"/>
          <a:ext cx="549622" cy="549622"/>
        </a:xfrm>
        <a:prstGeom prst="ellipse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BE8F4A-7A7C-49A1-A2F1-8BEC1AF3A1DB}">
      <dsp:nvSpPr>
        <dsp:cNvPr id="0" name=""/>
        <dsp:cNvSpPr/>
      </dsp:nvSpPr>
      <dsp:spPr>
        <a:xfrm>
          <a:off x="863947" y="1538859"/>
          <a:ext cx="3471577" cy="439698"/>
        </a:xfrm>
        <a:prstGeom prst="rect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01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полифункциональной</a:t>
          </a:r>
          <a:endParaRPr lang="ru-RU" sz="2200" b="1" kern="1200" dirty="0"/>
        </a:p>
      </dsp:txBody>
      <dsp:txXfrm>
        <a:off x="863947" y="1538859"/>
        <a:ext cx="3471577" cy="439698"/>
      </dsp:txXfrm>
    </dsp:sp>
    <dsp:sp modelId="{A23CFAAB-55BB-4929-A421-6D71053F1CF3}">
      <dsp:nvSpPr>
        <dsp:cNvPr id="0" name=""/>
        <dsp:cNvSpPr/>
      </dsp:nvSpPr>
      <dsp:spPr>
        <a:xfrm>
          <a:off x="589136" y="1483897"/>
          <a:ext cx="549622" cy="549622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BAA78F-54EE-4A2F-A905-E150FDC61160}">
      <dsp:nvSpPr>
        <dsp:cNvPr id="0" name=""/>
        <dsp:cNvSpPr/>
      </dsp:nvSpPr>
      <dsp:spPr>
        <a:xfrm>
          <a:off x="863947" y="2197905"/>
          <a:ext cx="3471577" cy="439698"/>
        </a:xfrm>
        <a:prstGeom prst="rect">
          <a:avLst/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accent4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01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вариативной</a:t>
          </a:r>
          <a:endParaRPr lang="ru-RU" sz="2200" b="1" kern="1200" dirty="0"/>
        </a:p>
      </dsp:txBody>
      <dsp:txXfrm>
        <a:off x="863947" y="2197905"/>
        <a:ext cx="3471577" cy="439698"/>
      </dsp:txXfrm>
    </dsp:sp>
    <dsp:sp modelId="{707E4234-B6DE-425A-BDD7-CB6D0B1A954A}">
      <dsp:nvSpPr>
        <dsp:cNvPr id="0" name=""/>
        <dsp:cNvSpPr/>
      </dsp:nvSpPr>
      <dsp:spPr>
        <a:xfrm>
          <a:off x="589136" y="2142943"/>
          <a:ext cx="549622" cy="549622"/>
        </a:xfrm>
        <a:prstGeom prst="ellipse">
          <a:avLst/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accent4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87EF1B-9E4F-45DA-A518-AE9CA5BDF16A}">
      <dsp:nvSpPr>
        <dsp:cNvPr id="0" name=""/>
        <dsp:cNvSpPr/>
      </dsp:nvSpPr>
      <dsp:spPr>
        <a:xfrm>
          <a:off x="698559" y="2857369"/>
          <a:ext cx="3636965" cy="439698"/>
        </a:xfrm>
        <a:prstGeom prst="rect">
          <a:avLst/>
        </a:prstGeom>
        <a:solidFill>
          <a:schemeClr val="accent6">
            <a:lumMod val="50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01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доступной</a:t>
          </a:r>
          <a:endParaRPr lang="ru-RU" sz="2200" b="1" kern="1200" dirty="0"/>
        </a:p>
      </dsp:txBody>
      <dsp:txXfrm>
        <a:off x="698559" y="2857369"/>
        <a:ext cx="3636965" cy="439698"/>
      </dsp:txXfrm>
    </dsp:sp>
    <dsp:sp modelId="{54CA4984-F00A-466A-9489-3FB269FFDC26}">
      <dsp:nvSpPr>
        <dsp:cNvPr id="0" name=""/>
        <dsp:cNvSpPr/>
      </dsp:nvSpPr>
      <dsp:spPr>
        <a:xfrm>
          <a:off x="423748" y="2802407"/>
          <a:ext cx="549622" cy="549622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819281-7644-449A-82D6-54C35F6C5AFD}">
      <dsp:nvSpPr>
        <dsp:cNvPr id="0" name=""/>
        <dsp:cNvSpPr/>
      </dsp:nvSpPr>
      <dsp:spPr>
        <a:xfrm>
          <a:off x="336877" y="3516833"/>
          <a:ext cx="3998647" cy="439698"/>
        </a:xfrm>
        <a:prstGeom prst="rect">
          <a:avLst/>
        </a:prstGeom>
        <a:solidFill>
          <a:schemeClr val="accent5">
            <a:lumMod val="50000"/>
          </a:schemeClr>
        </a:solidFill>
        <a:ln w="25400" cap="flat" cmpd="sng" algn="ctr">
          <a:solidFill>
            <a:schemeClr val="accent5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010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безопасной </a:t>
          </a:r>
          <a:endParaRPr lang="ru-RU" sz="2200" b="1" kern="1200" dirty="0"/>
        </a:p>
      </dsp:txBody>
      <dsp:txXfrm>
        <a:off x="336877" y="3516833"/>
        <a:ext cx="3998647" cy="439698"/>
      </dsp:txXfrm>
    </dsp:sp>
    <dsp:sp modelId="{3060B011-37EC-4106-8F6C-702A9CAE7760}">
      <dsp:nvSpPr>
        <dsp:cNvPr id="0" name=""/>
        <dsp:cNvSpPr/>
      </dsp:nvSpPr>
      <dsp:spPr>
        <a:xfrm>
          <a:off x="62066" y="3461871"/>
          <a:ext cx="549622" cy="549622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F0F02D-6BCA-4EB1-B614-E4F4E43700B2}">
      <dsp:nvSpPr>
        <dsp:cNvPr id="0" name=""/>
        <dsp:cNvSpPr/>
      </dsp:nvSpPr>
      <dsp:spPr>
        <a:xfrm>
          <a:off x="2965372" y="1836951"/>
          <a:ext cx="2485907" cy="1512483"/>
        </a:xfrm>
        <a:prstGeom prst="ellipse">
          <a:avLst/>
        </a:prstGeom>
        <a:solidFill>
          <a:srgbClr val="E6000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Руководитель </a:t>
          </a:r>
          <a:endParaRPr lang="ru-RU" sz="22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3329425" y="2058449"/>
        <a:ext cx="1757801" cy="1069487"/>
      </dsp:txXfrm>
    </dsp:sp>
    <dsp:sp modelId="{8BC0E6A6-8B72-4355-B2FA-82046246250C}">
      <dsp:nvSpPr>
        <dsp:cNvPr id="0" name=""/>
        <dsp:cNvSpPr/>
      </dsp:nvSpPr>
      <dsp:spPr>
        <a:xfrm rot="16200000">
          <a:off x="4083678" y="1377011"/>
          <a:ext cx="249294" cy="463622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4121072" y="1507129"/>
        <a:ext cx="174506" cy="278174"/>
      </dsp:txXfrm>
    </dsp:sp>
    <dsp:sp modelId="{519E0A5D-ADAE-4CFF-8688-E15DFE2D2BDA}">
      <dsp:nvSpPr>
        <dsp:cNvPr id="0" name=""/>
        <dsp:cNvSpPr/>
      </dsp:nvSpPr>
      <dsp:spPr>
        <a:xfrm>
          <a:off x="2848084" y="2988"/>
          <a:ext cx="2720482" cy="1363595"/>
        </a:xfrm>
        <a:prstGeom prst="ellipse">
          <a:avLst/>
        </a:prstGeom>
        <a:solidFill>
          <a:srgbClr val="7030A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cap="none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rPr>
            <a:t>Воспитатель, старший воспитатель </a:t>
          </a:r>
          <a:endParaRPr lang="ru-RU" sz="2000" b="1" kern="1200" cap="none" spc="150" dirty="0">
            <a:ln w="11430"/>
            <a:solidFill>
              <a:srgbClr val="F8F8F8"/>
            </a:solidFill>
            <a:effectLst>
              <a:outerShdw blurRad="25400" algn="tl" rotWithShape="0">
                <a:srgbClr val="000000">
                  <a:alpha val="43000"/>
                </a:srgbClr>
              </a:outerShdw>
            </a:effectLst>
          </a:endParaRPr>
        </a:p>
      </dsp:txBody>
      <dsp:txXfrm>
        <a:off x="3246489" y="202682"/>
        <a:ext cx="1923672" cy="964207"/>
      </dsp:txXfrm>
    </dsp:sp>
    <dsp:sp modelId="{A031BA23-90C0-452F-B4D6-57024B3D0EC7}">
      <dsp:nvSpPr>
        <dsp:cNvPr id="0" name=""/>
        <dsp:cNvSpPr/>
      </dsp:nvSpPr>
      <dsp:spPr>
        <a:xfrm rot="10781057">
          <a:off x="2499380" y="2369891"/>
          <a:ext cx="329340" cy="463622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10800000">
        <a:off x="2598181" y="2462343"/>
        <a:ext cx="230538" cy="278174"/>
      </dsp:txXfrm>
    </dsp:sp>
    <dsp:sp modelId="{19502318-9EC9-4490-A1D5-0E0D5BF42258}">
      <dsp:nvSpPr>
        <dsp:cNvPr id="0" name=""/>
        <dsp:cNvSpPr/>
      </dsp:nvSpPr>
      <dsp:spPr>
        <a:xfrm>
          <a:off x="0" y="1928125"/>
          <a:ext cx="2344088" cy="1363595"/>
        </a:xfrm>
        <a:prstGeom prst="ellipse">
          <a:avLst/>
        </a:prstGeom>
        <a:solidFill>
          <a:srgbClr val="0070C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Рабочая группа</a:t>
          </a:r>
          <a:endParaRPr lang="ru-RU" sz="22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343284" y="2127819"/>
        <a:ext cx="1657520" cy="964207"/>
      </dsp:txXfrm>
    </dsp:sp>
    <dsp:sp modelId="{606841F2-3482-4958-8426-7211F71D6A79}">
      <dsp:nvSpPr>
        <dsp:cNvPr id="0" name=""/>
        <dsp:cNvSpPr/>
      </dsp:nvSpPr>
      <dsp:spPr>
        <a:xfrm rot="5400000">
          <a:off x="4083678" y="3345751"/>
          <a:ext cx="249294" cy="463622"/>
        </a:xfrm>
        <a:prstGeom prst="rightArrow">
          <a:avLst>
            <a:gd name="adj1" fmla="val 60000"/>
            <a:gd name="adj2" fmla="val 50000"/>
          </a:avLst>
        </a:prstGeom>
        <a:solidFill>
          <a:srgbClr val="00B05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4121072" y="3401081"/>
        <a:ext cx="174506" cy="278174"/>
      </dsp:txXfrm>
    </dsp:sp>
    <dsp:sp modelId="{A4E92A94-5E46-452A-A368-EA1B87609B4D}">
      <dsp:nvSpPr>
        <dsp:cNvPr id="0" name=""/>
        <dsp:cNvSpPr/>
      </dsp:nvSpPr>
      <dsp:spPr>
        <a:xfrm>
          <a:off x="2772473" y="3819801"/>
          <a:ext cx="2871704" cy="1363595"/>
        </a:xfrm>
        <a:prstGeom prst="ellipse">
          <a:avLst/>
        </a:prstGeom>
        <a:solidFill>
          <a:srgbClr val="00B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Педагог дополнительного образования </a:t>
          </a:r>
          <a:endParaRPr lang="ru-RU" sz="20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3193024" y="4019495"/>
        <a:ext cx="2030602" cy="964207"/>
      </dsp:txXfrm>
    </dsp:sp>
    <dsp:sp modelId="{16B3C8D4-32A2-4F0F-8BBE-3B96B4F1581E}">
      <dsp:nvSpPr>
        <dsp:cNvPr id="0" name=""/>
        <dsp:cNvSpPr/>
      </dsp:nvSpPr>
      <dsp:spPr>
        <a:xfrm rot="21574728">
          <a:off x="5571754" y="2358498"/>
          <a:ext cx="318411" cy="463367"/>
        </a:xfrm>
        <a:prstGeom prst="rightArrow">
          <a:avLst>
            <a:gd name="adj1" fmla="val 60000"/>
            <a:gd name="adj2" fmla="val 50000"/>
          </a:avLst>
        </a:prstGeom>
        <a:solidFill>
          <a:srgbClr val="FFFF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5571755" y="2451522"/>
        <a:ext cx="222888" cy="278021"/>
      </dsp:txXfrm>
    </dsp:sp>
    <dsp:sp modelId="{494BE538-1887-43FD-94D2-7F944C16B9FA}">
      <dsp:nvSpPr>
        <dsp:cNvPr id="0" name=""/>
        <dsp:cNvSpPr/>
      </dsp:nvSpPr>
      <dsp:spPr>
        <a:xfrm>
          <a:off x="5918902" y="1891158"/>
          <a:ext cx="2084337" cy="1363595"/>
        </a:xfrm>
        <a:prstGeom prst="ellipse">
          <a:avLst/>
        </a:prstGeom>
        <a:solidFill>
          <a:srgbClr val="FFFF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Педагог-психолог</a:t>
          </a:r>
          <a:endParaRPr lang="ru-RU" sz="2200" b="1" kern="1200" cap="none" spc="0" dirty="0">
            <a:ln w="18000">
              <a:solidFill>
                <a:schemeClr val="accent2">
                  <a:satMod val="140000"/>
                </a:schemeClr>
              </a:solidFill>
              <a:prstDash val="solid"/>
              <a:miter lim="800000"/>
            </a:ln>
            <a:noFill/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sp:txBody>
      <dsp:txXfrm>
        <a:off x="6224146" y="2090852"/>
        <a:ext cx="1473849" cy="9642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BB320-0212-4948-897E-D3770E6D1D9A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0D3190-56AE-416D-8C0A-6E423F8253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392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0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357158" y="285728"/>
            <a:ext cx="8501122" cy="6215106"/>
          </a:xfrm>
          <a:prstGeom prst="roundRect">
            <a:avLst>
              <a:gd name="adj" fmla="val 9106"/>
            </a:avLst>
          </a:prstGeom>
          <a:noFill/>
          <a:ln>
            <a:solidFill>
              <a:srgbClr val="57D3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0_75c96_b715e7d3_XL.jpeg"/>
          <p:cNvPicPr>
            <a:picLocks noChangeAspect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363" t="8363"/>
          <a:stretch>
            <a:fillRect/>
          </a:stretch>
        </p:blipFill>
        <p:spPr>
          <a:xfrm>
            <a:off x="71406" y="71414"/>
            <a:ext cx="2000264" cy="20002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CAFAF-F440-4BEA-83C0-06215780B219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corowina.ucoz.com</a:t>
            </a: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6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71538" y="714356"/>
            <a:ext cx="7858180" cy="3100409"/>
          </a:xfrm>
        </p:spPr>
        <p:txBody>
          <a:bodyPr>
            <a:no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Моделирование 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предметно-пространственной 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среды ДОО в условиях внедрения ФГОС ДО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Организационно-методическая модель создания развивающей предметно-пространственной среды</a:t>
            </a:r>
            <a:endParaRPr lang="ru-RU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772816"/>
          <a:ext cx="822960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404664"/>
            <a:ext cx="6635080" cy="93610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Нормативное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обеспечение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00808"/>
            <a:ext cx="8424936" cy="475252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Федеральный закон от 29.12.2012 г. №273-ФЗ «Об образовании в Российской Федерации»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Приказ </a:t>
            </a:r>
            <a:r>
              <a:rPr lang="ru-RU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Минобрнауки</a:t>
            </a:r>
            <a:r>
              <a:rPr lang="ru-RU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России от 17.10.2013 г. №1155 «Об утверждении федерального государственного образовательного стандарта ДО»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Постановление Главного государственного санитарного врача РФ от 15.05.2013 г. №26 «Об утверждении </a:t>
            </a:r>
            <a:r>
              <a:rPr lang="ru-RU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СанПиН</a:t>
            </a:r>
            <a:r>
              <a:rPr lang="ru-RU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2.4.1.3049-13»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Методические рекомендации «Организация развивающей предметно-пространственной среды в соответствии с ФГОС»</a:t>
            </a: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60648"/>
            <a:ext cx="6480720" cy="10081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Условия создания образовательной  среды</a:t>
            </a:r>
            <a:endParaRPr lang="ru-RU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214414" y="1785926"/>
            <a:ext cx="2571768" cy="2428892"/>
            <a:chOff x="222190" y="523373"/>
            <a:chExt cx="3514749" cy="3514749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4" name="Овал 3"/>
            <p:cNvSpPr/>
            <p:nvPr/>
          </p:nvSpPr>
          <p:spPr>
            <a:xfrm>
              <a:off x="222190" y="523373"/>
              <a:ext cx="3514749" cy="3514749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5" name="Овал 4"/>
            <p:cNvSpPr/>
            <p:nvPr/>
          </p:nvSpPr>
          <p:spPr>
            <a:xfrm>
              <a:off x="807981" y="1143623"/>
              <a:ext cx="2440798" cy="147826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0" rIns="0" bIns="0" numCol="1" spcCol="1270" anchor="ctr" anchorCtr="0">
              <a:no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b="1" kern="1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Условия для ОД педагога</a:t>
              </a:r>
              <a:endParaRPr lang="ru-RU" sz="2000" b="1" kern="12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4453217" y="3244334"/>
            <a:ext cx="2904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  </a:t>
            </a:r>
            <a:endParaRPr lang="ru-RU" dirty="0" smtClean="0"/>
          </a:p>
          <a:p>
            <a:pPr lvl="0"/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214282" y="3643313"/>
            <a:ext cx="2500330" cy="2357454"/>
            <a:chOff x="1697859" y="3030412"/>
            <a:chExt cx="3514749" cy="3514749"/>
          </a:xfrm>
          <a:solidFill>
            <a:srgbClr val="00B050"/>
          </a:solidFill>
        </p:grpSpPr>
        <p:sp>
          <p:nvSpPr>
            <p:cNvPr id="9" name="Овал 8"/>
            <p:cNvSpPr/>
            <p:nvPr/>
          </p:nvSpPr>
          <p:spPr>
            <a:xfrm>
              <a:off x="1697859" y="3030412"/>
              <a:ext cx="3514749" cy="3514749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0" name="Овал 4"/>
            <p:cNvSpPr/>
            <p:nvPr/>
          </p:nvSpPr>
          <p:spPr>
            <a:xfrm>
              <a:off x="2199966" y="3775966"/>
              <a:ext cx="2309692" cy="193311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0" rIns="0" bIns="0" numCol="1" spcCol="1270" anchor="ctr" anchorCtr="0">
              <a:no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Условия для совместной деятельности детей и педагога</a:t>
              </a:r>
              <a:endParaRPr lang="ru-RU" sz="2000" b="1" kern="12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357422" y="2441851"/>
            <a:ext cx="3239639" cy="3487479"/>
            <a:chOff x="2828329" y="3177920"/>
            <a:chExt cx="3759683" cy="4216812"/>
          </a:xfrm>
        </p:grpSpPr>
        <p:sp>
          <p:nvSpPr>
            <p:cNvPr id="12" name="Овал 11"/>
            <p:cNvSpPr/>
            <p:nvPr/>
          </p:nvSpPr>
          <p:spPr>
            <a:xfrm>
              <a:off x="2828329" y="4544266"/>
              <a:ext cx="2818791" cy="2850466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tIns="36000" bIns="36000"/>
            <a:lstStyle/>
            <a:p>
              <a:pPr algn="ctr"/>
              <a:r>
                <a:rPr lang="ru-RU" sz="24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    </a:t>
              </a:r>
              <a:r>
                <a:rPr lang="ru-RU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Условия для         организации       самостоятельной деятельности детей</a:t>
              </a:r>
              <a:endPara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13" name="Овал 4"/>
            <p:cNvSpPr/>
            <p:nvPr/>
          </p:nvSpPr>
          <p:spPr>
            <a:xfrm>
              <a:off x="4479163" y="3177920"/>
              <a:ext cx="2108849" cy="19331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300" b="1" kern="12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14" name="Рисунок 13" descr="IMG_3087.JPG"/>
          <p:cNvPicPr>
            <a:picLocks noChangeAspect="1"/>
          </p:cNvPicPr>
          <p:nvPr/>
        </p:nvPicPr>
        <p:blipFill>
          <a:blip r:embed="rId2" cstate="print"/>
          <a:srcRect l="28736" t="9305" r="14942"/>
          <a:stretch>
            <a:fillRect/>
          </a:stretch>
        </p:blipFill>
        <p:spPr>
          <a:xfrm rot="5400000">
            <a:off x="3817138" y="1397780"/>
            <a:ext cx="1795475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00206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Рисунок 16" descr="IMG_3112.JPG"/>
          <p:cNvPicPr>
            <a:picLocks noChangeAspect="1"/>
          </p:cNvPicPr>
          <p:nvPr/>
        </p:nvPicPr>
        <p:blipFill>
          <a:blip r:embed="rId3" cstate="print"/>
          <a:srcRect t="13865" r="3797" b="22059"/>
          <a:stretch>
            <a:fillRect/>
          </a:stretch>
        </p:blipFill>
        <p:spPr>
          <a:xfrm>
            <a:off x="5076056" y="4221088"/>
            <a:ext cx="3357586" cy="22935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C0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 descr="13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2060848"/>
            <a:ext cx="2736304" cy="1872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F6F60A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404664"/>
            <a:ext cx="6768752" cy="7200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Условия (требования к среде)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003897210"/>
              </p:ext>
            </p:extLst>
          </p:nvPr>
        </p:nvGraphicFramePr>
        <p:xfrm>
          <a:off x="467544" y="2276872"/>
          <a:ext cx="4392488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39552" y="1628800"/>
            <a:ext cx="6624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Развивающая предметно-пространственная </a:t>
            </a:r>
          </a:p>
          <a:p>
            <a:r>
              <a:rPr lang="ru-RU" sz="2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среда должна быть:</a:t>
            </a:r>
            <a:endParaRPr lang="ru-RU" sz="2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3" name="Рисунок 12" descr="IMG_3069.JPG"/>
          <p:cNvPicPr>
            <a:picLocks noChangeAspect="1"/>
          </p:cNvPicPr>
          <p:nvPr/>
        </p:nvPicPr>
        <p:blipFill>
          <a:blip r:embed="rId7" cstate="print"/>
          <a:srcRect l="14161" t="4720" r="7953"/>
          <a:stretch>
            <a:fillRect/>
          </a:stretch>
        </p:blipFill>
        <p:spPr>
          <a:xfrm>
            <a:off x="5940152" y="1412776"/>
            <a:ext cx="2664296" cy="2232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 descr="IMG_3103.JPG"/>
          <p:cNvPicPr>
            <a:picLocks noChangeAspect="1"/>
          </p:cNvPicPr>
          <p:nvPr/>
        </p:nvPicPr>
        <p:blipFill>
          <a:blip r:embed="rId8" cstate="print"/>
          <a:srcRect t="38636"/>
          <a:stretch>
            <a:fillRect/>
          </a:stretch>
        </p:blipFill>
        <p:spPr>
          <a:xfrm>
            <a:off x="5796136" y="3933056"/>
            <a:ext cx="2808312" cy="2304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332656"/>
            <a:ext cx="6624736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Содержание предметно-пространственной среды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772816"/>
            <a:ext cx="4857784" cy="48320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Font typeface="Wingdings" pitchFamily="2" charset="2"/>
              <a:buChar char="v"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Реализация различных образовательных программ</a:t>
            </a:r>
          </a:p>
          <a:p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v"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Наличие разнообразного материала, игр, игрушек</a:t>
            </a:r>
          </a:p>
          <a:p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v"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Направленность на целевые ориентиры</a:t>
            </a:r>
          </a:p>
          <a:p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v"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Технические средства обучения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 descr="IMG_31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1785926"/>
            <a:ext cx="1905014" cy="1428760"/>
          </a:xfrm>
          <a:prstGeom prst="rect">
            <a:avLst/>
          </a:prstGeom>
          <a:ln w="76200">
            <a:solidFill>
              <a:srgbClr val="002060"/>
            </a:solidFill>
          </a:ln>
        </p:spPr>
      </p:pic>
      <p:pic>
        <p:nvPicPr>
          <p:cNvPr id="9" name="Рисунок 8" descr="IMG_3099.JPG"/>
          <p:cNvPicPr>
            <a:picLocks noChangeAspect="1"/>
          </p:cNvPicPr>
          <p:nvPr/>
        </p:nvPicPr>
        <p:blipFill>
          <a:blip r:embed="rId3" cstate="print"/>
          <a:srcRect l="18676" t="15151"/>
          <a:stretch>
            <a:fillRect/>
          </a:stretch>
        </p:blipFill>
        <p:spPr>
          <a:xfrm rot="5400000">
            <a:off x="6986872" y="2728641"/>
            <a:ext cx="2099740" cy="1643074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10" name="Рисунок 9" descr="IMG_3125.JPG"/>
          <p:cNvPicPr>
            <a:picLocks noChangeAspect="1"/>
          </p:cNvPicPr>
          <p:nvPr/>
        </p:nvPicPr>
        <p:blipFill>
          <a:blip r:embed="rId4" cstate="print"/>
          <a:srcRect t="26316" b="13158"/>
          <a:stretch>
            <a:fillRect/>
          </a:stretch>
        </p:blipFill>
        <p:spPr>
          <a:xfrm>
            <a:off x="5357818" y="5072074"/>
            <a:ext cx="3619525" cy="1643074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pic>
        <p:nvPicPr>
          <p:cNvPr id="11" name="Рисунок 10" descr="IMG_3190.JPG"/>
          <p:cNvPicPr>
            <a:picLocks noChangeAspect="1"/>
          </p:cNvPicPr>
          <p:nvPr/>
        </p:nvPicPr>
        <p:blipFill>
          <a:blip r:embed="rId5" cstate="print"/>
          <a:srcRect l="49219" t="25000"/>
          <a:stretch>
            <a:fillRect/>
          </a:stretch>
        </p:blipFill>
        <p:spPr>
          <a:xfrm>
            <a:off x="4786314" y="3500438"/>
            <a:ext cx="1547824" cy="1714512"/>
          </a:xfrm>
          <a:prstGeom prst="rect">
            <a:avLst/>
          </a:prstGeom>
          <a:ln w="57150">
            <a:solidFill>
              <a:srgbClr val="FFFF00"/>
            </a:solidFill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85728"/>
            <a:ext cx="6851104" cy="114300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Составляющие предметно-пространственной среды в группе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95316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Вся организация предметно-пространственной среды предполагает свободу передвижения ребенка. В среде необходимо выделить следующие зоны разного вида активности:</a:t>
            </a:r>
          </a:p>
          <a:p>
            <a:pPr algn="ctr">
              <a:buNone/>
            </a:pP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buNone/>
            </a:pPr>
            <a:endParaRPr lang="ru-RU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928662" y="3143248"/>
            <a:ext cx="1928826" cy="91440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рабочая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714744" y="3143248"/>
            <a:ext cx="2000264" cy="91440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активная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357950" y="3143248"/>
            <a:ext cx="2143140" cy="91440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спокойная</a:t>
            </a:r>
            <a:endParaRPr lang="ru-RU" sz="23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8" name="Рисунок 7" descr="IMG_31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4214818"/>
            <a:ext cx="2500330" cy="2018124"/>
          </a:xfrm>
          <a:prstGeom prst="rect">
            <a:avLst/>
          </a:prstGeom>
          <a:ln w="57150" cap="sq">
            <a:solidFill>
              <a:schemeClr val="accent2">
                <a:lumMod val="50000"/>
              </a:schemeClr>
            </a:solidFill>
          </a:ln>
        </p:spPr>
      </p:pic>
      <p:pic>
        <p:nvPicPr>
          <p:cNvPr id="9" name="Рисунок 8" descr="IMG_3118.JPG"/>
          <p:cNvPicPr>
            <a:picLocks noChangeAspect="1"/>
          </p:cNvPicPr>
          <p:nvPr/>
        </p:nvPicPr>
        <p:blipFill>
          <a:blip r:embed="rId3" cstate="print"/>
          <a:srcRect l="31372" r="11765"/>
          <a:stretch>
            <a:fillRect/>
          </a:stretch>
        </p:blipFill>
        <p:spPr>
          <a:xfrm rot="5400000">
            <a:off x="3714744" y="4071943"/>
            <a:ext cx="2071701" cy="2357453"/>
          </a:xfrm>
          <a:prstGeom prst="rect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</p:pic>
      <p:pic>
        <p:nvPicPr>
          <p:cNvPr id="11" name="Рисунок 10" descr="IMG_3189.JPG"/>
          <p:cNvPicPr>
            <a:picLocks noChangeAspect="1"/>
          </p:cNvPicPr>
          <p:nvPr/>
        </p:nvPicPr>
        <p:blipFill>
          <a:blip r:embed="rId4" cstate="print"/>
          <a:srcRect l="5882" r="5881" b="5691"/>
          <a:stretch>
            <a:fillRect/>
          </a:stretch>
        </p:blipFill>
        <p:spPr>
          <a:xfrm>
            <a:off x="6286512" y="4214818"/>
            <a:ext cx="2428892" cy="2071702"/>
          </a:xfrm>
          <a:prstGeom prst="rect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285728"/>
            <a:ext cx="6400816" cy="7143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Полномочия</a:t>
            </a:r>
            <a:br>
              <a:rPr lang="ru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sz="6000" dirty="0"/>
          </a:p>
        </p:txBody>
      </p:sp>
      <p:graphicFrame>
        <p:nvGraphicFramePr>
          <p:cNvPr id="4" name="Содержимое 4"/>
          <p:cNvGraphicFramePr>
            <a:graphicFrameLocks noGrp="1"/>
          </p:cNvGraphicFramePr>
          <p:nvPr>
            <p:ph idx="1"/>
          </p:nvPr>
        </p:nvGraphicFramePr>
        <p:xfrm>
          <a:off x="857224" y="1214422"/>
          <a:ext cx="8286776" cy="51863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207</Words>
  <Application>Microsoft Office PowerPoint</Application>
  <PresentationFormat>Экран (4:3)</PresentationFormat>
  <Paragraphs>46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Wingdings</vt:lpstr>
      <vt:lpstr>Тема Office</vt:lpstr>
      <vt:lpstr>Моделирование  предметно-пространственной  среды ДОО в условиях внедрения ФГОС ДО</vt:lpstr>
      <vt:lpstr>Организационно-методическая модель создания развивающей предметно-пространственной среды</vt:lpstr>
      <vt:lpstr>Нормативное обеспечение</vt:lpstr>
      <vt:lpstr>Условия создания образовательной  среды</vt:lpstr>
      <vt:lpstr>Условия (требования к среде)</vt:lpstr>
      <vt:lpstr>Содержание предметно-пространственной среды</vt:lpstr>
      <vt:lpstr> Составляющие предметно-пространственной среды в группе</vt:lpstr>
      <vt:lpstr> Полномочия 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роза</cp:lastModifiedBy>
  <cp:revision>85</cp:revision>
  <dcterms:created xsi:type="dcterms:W3CDTF">2013-01-06T18:32:13Z</dcterms:created>
  <dcterms:modified xsi:type="dcterms:W3CDTF">2018-01-08T14:05:31Z</dcterms:modified>
</cp:coreProperties>
</file>